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56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2"/>
    <p:restoredTop sz="94694"/>
  </p:normalViewPr>
  <p:slideViewPr>
    <p:cSldViewPr snapToGrid="0">
      <p:cViewPr>
        <p:scale>
          <a:sx n="117" d="100"/>
          <a:sy n="117" d="100"/>
        </p:scale>
        <p:origin x="7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67E79-1C68-5A47-9F40-AB680D80DA2F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61FBF-D1C0-BF46-9626-A730ABFBF43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813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61FBF-D1C0-BF46-9626-A730ABFBF43E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4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F8CA3-73BB-473A-2B4C-EF87851A9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B8483C-7136-7CB3-7ADC-C88B01FC6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07647C-C6BF-F585-AFF3-03B542D9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CFC702-9E0C-BF93-E889-C99869467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C3EF56-C6F1-3EA0-7B9D-D3EC9CD9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770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A666A-622E-AC65-1A6F-4EFC402B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96C04D-65E5-F883-27CE-A85E0A3BE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533A49-40D8-38FC-830F-0A2AF7E6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465E86-44C0-41EC-965E-B759AE22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7F065D-A3DF-7437-4C3D-6840FCAA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685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092271-953E-F503-81C5-5BFB9AC09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E1C9BB-F664-4DF2-2900-2F1FCCA67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BF5A6B-9BBC-9CFC-FA73-5EA4B351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79DBA2-EC7E-D833-95F7-B6F3C178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0C3EBA-46F3-CFF1-9EF0-E869D4B7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80892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6C61C-A3C1-96F3-EABD-84DD6CF0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7F2C38-6614-EC9D-92EA-809D0D3B6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E2A58F-C339-7A62-0BC8-880EB8CF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789C3A-A5EE-81B7-F277-B9C2C47B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B2D20-2C0E-CA03-F515-31EFB48F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2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C45E5-9F2E-1082-700C-97B155696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CC8F06-9BE9-EE51-DE82-2863586BC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9339A1-8091-69C0-64DD-B588B62BF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9F90A6-1F47-1677-FB27-FFEFB8A3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1B0F37-8520-67A9-0E1D-B330698A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927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A4DDB-5BB1-EFDD-39F8-EE17CE0F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C2A43E-4C0E-CDE4-207F-D8941D5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228E1A-37AC-738F-52DE-2961DB338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5CE78D-EFDC-F718-85DA-9772341C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590396-4170-AB2D-9453-7D58F5D3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F26F90-BB96-E468-264F-EE09C4AD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070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5F9C8-006C-4086-A4EB-EEC62E10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DB387F-9F01-0274-EEBC-2AF7CCD1C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097179-906C-0DDA-542B-26D2AE0CA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8EDB1E-74AE-57AB-45AC-7702B63BC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96234C-B9F6-2773-CD74-99ABB30FF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F39C988-58A5-3D82-71B8-26018A8F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E3DCE68-A9CC-684F-92AC-FF0C1FEE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5D4B092-143F-88B0-35D2-000C4911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423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79CD2-4820-52A9-6E26-46A8E00C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AF1A61-5DCA-BD8F-130E-C0AD7586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2A9E48-5EED-CC1A-A85F-55A53142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46FF99E-3D35-FA1C-1070-1B25A68A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200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BBE21C-F695-27F2-00AA-EB06F2CE4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FFF0F6-9B8F-2E34-8079-48027627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8636A1-200C-F8CE-9B0F-3AF373BE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32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1C263-83AB-D808-FE46-78439966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23C1A-672F-062C-4D20-4B41B2F6A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C14A18-F235-CD5B-3AA2-DD208418F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B6DE7F-C308-70FC-72D2-2D2964EB6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31D911-DE8B-9C65-F93E-7949EA912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131FB7-76F6-6894-2B07-C79687F0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593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B7A35-B3C2-DB09-8269-1964227CC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607ED40-9EAE-BF06-D444-7B94FB3B2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8D4ED1-F481-58E0-A913-78CCC36D7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7BE2ED-6285-4B0C-8B16-2D572CCE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3B90D0-96AC-BA1D-8BA3-7F6355AB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AFC215-6781-4A99-AD96-22D57C3F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36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3585C7-3667-E58E-8065-ADE519B7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0A3818-EA05-D331-5E04-AE1208484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CDF741-682A-2F3B-E59C-CEDAAE0D2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072A3A-4A8B-714E-BCC6-BC9B195C8812}" type="datetimeFigureOut">
              <a:rPr lang="es-CL" smtClean="0"/>
              <a:t>16-11-24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236002-5C2C-08F2-015C-3B7E0166A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9B9A0D-FEE7-1B68-9684-AD1E3C655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A7C5BE-05E0-5F40-8801-414D0A5D8E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353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3.glb"/><Relationship Id="rId7" Type="http://schemas.microsoft.com/office/2017/06/relationships/model3d" Target="../media/model3d2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13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>
            <a:extLst>
              <a:ext uri="{FF2B5EF4-FFF2-40B4-BE49-F238E27FC236}">
                <a16:creationId xmlns:a16="http://schemas.microsoft.com/office/drawing/2014/main" id="{A4081E61-826E-8186-EEDC-3861024C80AE}"/>
              </a:ext>
            </a:extLst>
          </p:cNvPr>
          <p:cNvSpPr/>
          <p:nvPr/>
        </p:nvSpPr>
        <p:spPr>
          <a:xfrm flipH="1">
            <a:off x="13441042" y="355528"/>
            <a:ext cx="4125632" cy="925158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553D5D-BB6D-CD36-3F22-65F6F07D60E6}"/>
              </a:ext>
            </a:extLst>
          </p:cNvPr>
          <p:cNvSpPr txBox="1"/>
          <p:nvPr/>
        </p:nvSpPr>
        <p:spPr>
          <a:xfrm>
            <a:off x="14097352" y="538657"/>
            <a:ext cx="21350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/>
                </a:solidFill>
                <a:latin typeface="DIN Alternate" panose="020B0500000000000000" pitchFamily="34" charset="77"/>
              </a:rPr>
              <a:t>Propuesta 1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8136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ierra">
                <a:extLst>
                  <a:ext uri="{FF2B5EF4-FFF2-40B4-BE49-F238E27FC236}">
                    <a16:creationId xmlns:a16="http://schemas.microsoft.com/office/drawing/2014/main" id="{1E5F136B-092F-0137-FDEF-CFBB2DE4B3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746638"/>
                  </p:ext>
                </p:extLst>
              </p:nvPr>
            </p:nvGraphicFramePr>
            <p:xfrm>
              <a:off x="12505765" y="-348148"/>
              <a:ext cx="2995846" cy="29958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5846" cy="299584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4792393" ay="-1203379" az="-37489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6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ierra">
                <a:extLst>
                  <a:ext uri="{FF2B5EF4-FFF2-40B4-BE49-F238E27FC236}">
                    <a16:creationId xmlns:a16="http://schemas.microsoft.com/office/drawing/2014/main" id="{1E5F136B-092F-0137-FDEF-CFBB2DE4B3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5765" y="-348148"/>
                <a:ext cx="2995846" cy="2995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B6B41766-9754-5A5B-66C3-39551D79CA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3216731"/>
                  </p:ext>
                </p:extLst>
              </p:nvPr>
            </p:nvGraphicFramePr>
            <p:xfrm>
              <a:off x="14506703" y="2647698"/>
              <a:ext cx="168684" cy="122520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8684" cy="1225201"/>
                    </a:xfrm>
                    <a:prstGeom prst="rect">
                      <a:avLst/>
                    </a:prstGeom>
                  </am3d:spPr>
                  <am3d:camera>
                    <am3d:pos x="0" y="0" z="66572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180" d="1000000"/>
                    <am3d:preTrans dx="0" dy="0" dz="-7032"/>
                    <am3d:scale>
                      <am3d:sx n="1000000" d="1000000"/>
                      <am3d:sy n="1000000" d="1000000"/>
                      <am3d:sz n="1000000" d="1000000"/>
                    </am3d:scale>
                    <am3d:rot ax="-8092185" ay="-4986713" az="810471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088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B6B41766-9754-5A5B-66C3-39551D79CA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06703" y="2647698"/>
                <a:ext cx="168684" cy="122520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Forma libre 9">
            <a:extLst>
              <a:ext uri="{FF2B5EF4-FFF2-40B4-BE49-F238E27FC236}">
                <a16:creationId xmlns:a16="http://schemas.microsoft.com/office/drawing/2014/main" id="{2167BE80-34D4-CB42-7B53-1332F5E8839C}"/>
              </a:ext>
            </a:extLst>
          </p:cNvPr>
          <p:cNvSpPr/>
          <p:nvPr/>
        </p:nvSpPr>
        <p:spPr>
          <a:xfrm>
            <a:off x="-5197163" y="1525454"/>
            <a:ext cx="3595423" cy="925158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60C31D-C9AE-F7FB-5BC9-7A3865520E46}"/>
              </a:ext>
            </a:extLst>
          </p:cNvPr>
          <p:cNvSpPr txBox="1"/>
          <p:nvPr/>
        </p:nvSpPr>
        <p:spPr>
          <a:xfrm>
            <a:off x="-4322874" y="1726423"/>
            <a:ext cx="249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/>
                </a:solidFill>
                <a:latin typeface="DIN Alternate" panose="020B0500000000000000" pitchFamily="34" charset="77"/>
              </a:rPr>
              <a:t>Propuesta 2</a:t>
            </a: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96C3020F-FA5E-832C-90C5-2AED818D189B}"/>
              </a:ext>
            </a:extLst>
          </p:cNvPr>
          <p:cNvSpPr/>
          <p:nvPr/>
        </p:nvSpPr>
        <p:spPr>
          <a:xfrm flipH="1">
            <a:off x="8921294" y="355528"/>
            <a:ext cx="4125632" cy="925158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8CE3F41-095B-7191-60BD-B18FE160BA94}"/>
              </a:ext>
            </a:extLst>
          </p:cNvPr>
          <p:cNvSpPr txBox="1"/>
          <p:nvPr/>
        </p:nvSpPr>
        <p:spPr>
          <a:xfrm>
            <a:off x="9577604" y="538657"/>
            <a:ext cx="21350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/>
                </a:solidFill>
                <a:latin typeface="DIN Alternate" panose="020B0500000000000000" pitchFamily="34" charset="77"/>
              </a:rPr>
              <a:t>Propuesta 1</a:t>
            </a:r>
          </a:p>
          <a:p>
            <a:endParaRPr lang="es-CL" dirty="0"/>
          </a:p>
        </p:txBody>
      </p:sp>
      <p:sp>
        <p:nvSpPr>
          <p:cNvPr id="2" name="Forma libre 1">
            <a:extLst>
              <a:ext uri="{FF2B5EF4-FFF2-40B4-BE49-F238E27FC236}">
                <a16:creationId xmlns:a16="http://schemas.microsoft.com/office/drawing/2014/main" id="{E9E9B510-7385-1999-82D9-2E6D0FE5A5AD}"/>
              </a:ext>
            </a:extLst>
          </p:cNvPr>
          <p:cNvSpPr/>
          <p:nvPr/>
        </p:nvSpPr>
        <p:spPr>
          <a:xfrm>
            <a:off x="-4540193" y="2754265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AC323606-C882-F35B-A281-074BE3DF852C}"/>
              </a:ext>
            </a:extLst>
          </p:cNvPr>
          <p:cNvSpPr/>
          <p:nvPr/>
        </p:nvSpPr>
        <p:spPr>
          <a:xfrm>
            <a:off x="-4557766" y="3556644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5E76E54A-5A24-F618-528C-7FB70E64AD7B}"/>
              </a:ext>
            </a:extLst>
          </p:cNvPr>
          <p:cNvSpPr/>
          <p:nvPr/>
        </p:nvSpPr>
        <p:spPr>
          <a:xfrm>
            <a:off x="-4557767" y="4309364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6" name="Forma libre 5">
            <a:extLst>
              <a:ext uri="{FF2B5EF4-FFF2-40B4-BE49-F238E27FC236}">
                <a16:creationId xmlns:a16="http://schemas.microsoft.com/office/drawing/2014/main" id="{51E3EDA1-2204-8FD0-364C-7BE5F9BD1911}"/>
              </a:ext>
            </a:extLst>
          </p:cNvPr>
          <p:cNvSpPr/>
          <p:nvPr/>
        </p:nvSpPr>
        <p:spPr>
          <a:xfrm>
            <a:off x="-4557767" y="5106629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913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BDA40-EE87-171C-1385-62763411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 2">
            <a:extLst>
              <a:ext uri="{FF2B5EF4-FFF2-40B4-BE49-F238E27FC236}">
                <a16:creationId xmlns:a16="http://schemas.microsoft.com/office/drawing/2014/main" id="{E725A888-93EE-2420-D190-FAD26593F694}"/>
              </a:ext>
            </a:extLst>
          </p:cNvPr>
          <p:cNvSpPr/>
          <p:nvPr/>
        </p:nvSpPr>
        <p:spPr>
          <a:xfrm>
            <a:off x="-108869" y="2754265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6F64A08A-4E82-433A-A104-B7B9F96C617B}"/>
              </a:ext>
            </a:extLst>
          </p:cNvPr>
          <p:cNvSpPr/>
          <p:nvPr/>
        </p:nvSpPr>
        <p:spPr>
          <a:xfrm>
            <a:off x="-126442" y="3556644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AB9BC1FD-0531-6FC6-9FC8-9822ABD8091E}"/>
              </a:ext>
            </a:extLst>
          </p:cNvPr>
          <p:cNvSpPr/>
          <p:nvPr/>
        </p:nvSpPr>
        <p:spPr>
          <a:xfrm>
            <a:off x="-126443" y="4309364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9AA5E407-81F0-657D-2E14-9321DE70A476}"/>
              </a:ext>
            </a:extLst>
          </p:cNvPr>
          <p:cNvSpPr/>
          <p:nvPr/>
        </p:nvSpPr>
        <p:spPr>
          <a:xfrm>
            <a:off x="-126443" y="5106629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7EC15470-DBF4-84B1-7884-5FD4C874D64C}"/>
              </a:ext>
            </a:extLst>
          </p:cNvPr>
          <p:cNvSpPr/>
          <p:nvPr/>
        </p:nvSpPr>
        <p:spPr>
          <a:xfrm>
            <a:off x="1714527" y="12675425"/>
            <a:ext cx="1019124" cy="1019124"/>
          </a:xfrm>
          <a:custGeom>
            <a:avLst/>
            <a:gdLst>
              <a:gd name="connsiteX0" fmla="*/ 653509 w 1318290"/>
              <a:gd name="connsiteY0" fmla="*/ 235757 h 1318290"/>
              <a:gd name="connsiteX1" fmla="*/ 230122 w 1318290"/>
              <a:gd name="connsiteY1" fmla="*/ 659144 h 1318290"/>
              <a:gd name="connsiteX2" fmla="*/ 653509 w 1318290"/>
              <a:gd name="connsiteY2" fmla="*/ 1082531 h 1318290"/>
              <a:gd name="connsiteX3" fmla="*/ 1076896 w 1318290"/>
              <a:gd name="connsiteY3" fmla="*/ 659144 h 1318290"/>
              <a:gd name="connsiteX4" fmla="*/ 653509 w 1318290"/>
              <a:gd name="connsiteY4" fmla="*/ 235757 h 1318290"/>
              <a:gd name="connsiteX5" fmla="*/ 659145 w 1318290"/>
              <a:gd name="connsiteY5" fmla="*/ 0 h 1318290"/>
              <a:gd name="connsiteX6" fmla="*/ 1318290 w 1318290"/>
              <a:gd name="connsiteY6" fmla="*/ 659145 h 1318290"/>
              <a:gd name="connsiteX7" fmla="*/ 659145 w 1318290"/>
              <a:gd name="connsiteY7" fmla="*/ 1318290 h 1318290"/>
              <a:gd name="connsiteX8" fmla="*/ 0 w 1318290"/>
              <a:gd name="connsiteY8" fmla="*/ 659145 h 1318290"/>
              <a:gd name="connsiteX9" fmla="*/ 659145 w 1318290"/>
              <a:gd name="connsiteY9" fmla="*/ 0 h 131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8290" h="1318290">
                <a:moveTo>
                  <a:pt x="653509" y="235757"/>
                </a:moveTo>
                <a:cubicBezTo>
                  <a:pt x="419679" y="235757"/>
                  <a:pt x="230122" y="425314"/>
                  <a:pt x="230122" y="659144"/>
                </a:cubicBezTo>
                <a:cubicBezTo>
                  <a:pt x="230122" y="892974"/>
                  <a:pt x="419679" y="1082531"/>
                  <a:pt x="653509" y="1082531"/>
                </a:cubicBezTo>
                <a:cubicBezTo>
                  <a:pt x="887339" y="1082531"/>
                  <a:pt x="1076896" y="892974"/>
                  <a:pt x="1076896" y="659144"/>
                </a:cubicBezTo>
                <a:cubicBezTo>
                  <a:pt x="1076896" y="425314"/>
                  <a:pt x="887339" y="235757"/>
                  <a:pt x="653509" y="235757"/>
                </a:cubicBezTo>
                <a:close/>
                <a:moveTo>
                  <a:pt x="659145" y="0"/>
                </a:moveTo>
                <a:cubicBezTo>
                  <a:pt x="1023181" y="0"/>
                  <a:pt x="1318290" y="295109"/>
                  <a:pt x="1318290" y="659145"/>
                </a:cubicBezTo>
                <a:cubicBezTo>
                  <a:pt x="1318290" y="1023181"/>
                  <a:pt x="1023181" y="1318290"/>
                  <a:pt x="659145" y="1318290"/>
                </a:cubicBezTo>
                <a:cubicBezTo>
                  <a:pt x="295109" y="1318290"/>
                  <a:pt x="0" y="1023181"/>
                  <a:pt x="0" y="659145"/>
                </a:cubicBezTo>
                <a:cubicBezTo>
                  <a:pt x="0" y="295109"/>
                  <a:pt x="295109" y="0"/>
                  <a:pt x="659145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4CC0C218-22B1-5F8F-D258-A2DE1CAD133E}"/>
              </a:ext>
            </a:extLst>
          </p:cNvPr>
          <p:cNvSpPr/>
          <p:nvPr/>
        </p:nvSpPr>
        <p:spPr>
          <a:xfrm>
            <a:off x="2001915" y="12964049"/>
            <a:ext cx="441876" cy="441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03CB2331-6F40-BEFD-9E3C-33C1C99FBA67}"/>
              </a:ext>
            </a:extLst>
          </p:cNvPr>
          <p:cNvSpPr/>
          <p:nvPr/>
        </p:nvSpPr>
        <p:spPr>
          <a:xfrm>
            <a:off x="1536272" y="12503218"/>
            <a:ext cx="1363538" cy="1363538"/>
          </a:xfrm>
          <a:custGeom>
            <a:avLst/>
            <a:gdLst>
              <a:gd name="connsiteX0" fmla="*/ 681768 w 1363538"/>
              <a:gd name="connsiteY0" fmla="*/ 224568 h 1363538"/>
              <a:gd name="connsiteX1" fmla="*/ 224568 w 1363538"/>
              <a:gd name="connsiteY1" fmla="*/ 681768 h 1363538"/>
              <a:gd name="connsiteX2" fmla="*/ 681768 w 1363538"/>
              <a:gd name="connsiteY2" fmla="*/ 1138968 h 1363538"/>
              <a:gd name="connsiteX3" fmla="*/ 1138968 w 1363538"/>
              <a:gd name="connsiteY3" fmla="*/ 681768 h 1363538"/>
              <a:gd name="connsiteX4" fmla="*/ 681768 w 1363538"/>
              <a:gd name="connsiteY4" fmla="*/ 224568 h 1363538"/>
              <a:gd name="connsiteX5" fmla="*/ 681769 w 1363538"/>
              <a:gd name="connsiteY5" fmla="*/ 0 h 1363538"/>
              <a:gd name="connsiteX6" fmla="*/ 1363538 w 1363538"/>
              <a:gd name="connsiteY6" fmla="*/ 681769 h 1363538"/>
              <a:gd name="connsiteX7" fmla="*/ 681769 w 1363538"/>
              <a:gd name="connsiteY7" fmla="*/ 1363538 h 1363538"/>
              <a:gd name="connsiteX8" fmla="*/ 0 w 1363538"/>
              <a:gd name="connsiteY8" fmla="*/ 681769 h 1363538"/>
              <a:gd name="connsiteX9" fmla="*/ 681769 w 1363538"/>
              <a:gd name="connsiteY9" fmla="*/ 0 h 136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3538" h="1363538">
                <a:moveTo>
                  <a:pt x="681768" y="224568"/>
                </a:moveTo>
                <a:cubicBezTo>
                  <a:pt x="429263" y="224568"/>
                  <a:pt x="224568" y="429263"/>
                  <a:pt x="224568" y="681768"/>
                </a:cubicBezTo>
                <a:cubicBezTo>
                  <a:pt x="224568" y="934273"/>
                  <a:pt x="429263" y="1138968"/>
                  <a:pt x="681768" y="1138968"/>
                </a:cubicBezTo>
                <a:cubicBezTo>
                  <a:pt x="934273" y="1138968"/>
                  <a:pt x="1138968" y="934273"/>
                  <a:pt x="1138968" y="681768"/>
                </a:cubicBezTo>
                <a:cubicBezTo>
                  <a:pt x="1138968" y="429263"/>
                  <a:pt x="934273" y="224568"/>
                  <a:pt x="681768" y="224568"/>
                </a:cubicBezTo>
                <a:close/>
                <a:moveTo>
                  <a:pt x="681769" y="0"/>
                </a:moveTo>
                <a:cubicBezTo>
                  <a:pt x="1058300" y="0"/>
                  <a:pt x="1363538" y="305238"/>
                  <a:pt x="1363538" y="681769"/>
                </a:cubicBezTo>
                <a:cubicBezTo>
                  <a:pt x="1363538" y="1058300"/>
                  <a:pt x="1058300" y="1363538"/>
                  <a:pt x="681769" y="1363538"/>
                </a:cubicBezTo>
                <a:cubicBezTo>
                  <a:pt x="305238" y="1363538"/>
                  <a:pt x="0" y="1058300"/>
                  <a:pt x="0" y="681769"/>
                </a:cubicBezTo>
                <a:cubicBezTo>
                  <a:pt x="0" y="305238"/>
                  <a:pt x="305238" y="0"/>
                  <a:pt x="681769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id="{FBD29738-F1F1-45F1-67D0-4AB587181084}"/>
              </a:ext>
            </a:extLst>
          </p:cNvPr>
          <p:cNvSpPr/>
          <p:nvPr/>
        </p:nvSpPr>
        <p:spPr>
          <a:xfrm>
            <a:off x="1307337" y="12276215"/>
            <a:ext cx="1821408" cy="1821408"/>
          </a:xfrm>
          <a:custGeom>
            <a:avLst/>
            <a:gdLst>
              <a:gd name="connsiteX0" fmla="*/ 910704 w 1821408"/>
              <a:gd name="connsiteY0" fmla="*/ 453504 h 1821408"/>
              <a:gd name="connsiteX1" fmla="*/ 453504 w 1821408"/>
              <a:gd name="connsiteY1" fmla="*/ 910704 h 1821408"/>
              <a:gd name="connsiteX2" fmla="*/ 910704 w 1821408"/>
              <a:gd name="connsiteY2" fmla="*/ 1367904 h 1821408"/>
              <a:gd name="connsiteX3" fmla="*/ 1367904 w 1821408"/>
              <a:gd name="connsiteY3" fmla="*/ 910704 h 1821408"/>
              <a:gd name="connsiteX4" fmla="*/ 910704 w 1821408"/>
              <a:gd name="connsiteY4" fmla="*/ 453504 h 1821408"/>
              <a:gd name="connsiteX5" fmla="*/ 910704 w 1821408"/>
              <a:gd name="connsiteY5" fmla="*/ 0 h 1821408"/>
              <a:gd name="connsiteX6" fmla="*/ 1821408 w 1821408"/>
              <a:gd name="connsiteY6" fmla="*/ 910704 h 1821408"/>
              <a:gd name="connsiteX7" fmla="*/ 910704 w 1821408"/>
              <a:gd name="connsiteY7" fmla="*/ 1821408 h 1821408"/>
              <a:gd name="connsiteX8" fmla="*/ 0 w 1821408"/>
              <a:gd name="connsiteY8" fmla="*/ 910704 h 1821408"/>
              <a:gd name="connsiteX9" fmla="*/ 910704 w 1821408"/>
              <a:gd name="connsiteY9" fmla="*/ 0 h 182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1408" h="1821408">
                <a:moveTo>
                  <a:pt x="910704" y="453504"/>
                </a:moveTo>
                <a:cubicBezTo>
                  <a:pt x="658199" y="453504"/>
                  <a:pt x="453504" y="658199"/>
                  <a:pt x="453504" y="910704"/>
                </a:cubicBezTo>
                <a:cubicBezTo>
                  <a:pt x="453504" y="1163209"/>
                  <a:pt x="658199" y="1367904"/>
                  <a:pt x="910704" y="1367904"/>
                </a:cubicBezTo>
                <a:cubicBezTo>
                  <a:pt x="1163209" y="1367904"/>
                  <a:pt x="1367904" y="1163209"/>
                  <a:pt x="1367904" y="910704"/>
                </a:cubicBezTo>
                <a:cubicBezTo>
                  <a:pt x="1367904" y="658199"/>
                  <a:pt x="1163209" y="453504"/>
                  <a:pt x="910704" y="453504"/>
                </a:cubicBezTo>
                <a:close/>
                <a:moveTo>
                  <a:pt x="910704" y="0"/>
                </a:moveTo>
                <a:cubicBezTo>
                  <a:pt x="1413672" y="0"/>
                  <a:pt x="1821408" y="407736"/>
                  <a:pt x="1821408" y="910704"/>
                </a:cubicBezTo>
                <a:cubicBezTo>
                  <a:pt x="1821408" y="1413672"/>
                  <a:pt x="1413672" y="1821408"/>
                  <a:pt x="910704" y="1821408"/>
                </a:cubicBezTo>
                <a:cubicBezTo>
                  <a:pt x="407736" y="1821408"/>
                  <a:pt x="0" y="1413672"/>
                  <a:pt x="0" y="910704"/>
                </a:cubicBezTo>
                <a:cubicBezTo>
                  <a:pt x="0" y="407736"/>
                  <a:pt x="407736" y="0"/>
                  <a:pt x="910704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32" name="Forma libre 31">
            <a:extLst>
              <a:ext uri="{FF2B5EF4-FFF2-40B4-BE49-F238E27FC236}">
                <a16:creationId xmlns:a16="http://schemas.microsoft.com/office/drawing/2014/main" id="{5A4B909E-5B23-9238-2BEC-CB74A6CDEE82}"/>
              </a:ext>
            </a:extLst>
          </p:cNvPr>
          <p:cNvSpPr/>
          <p:nvPr/>
        </p:nvSpPr>
        <p:spPr>
          <a:xfrm>
            <a:off x="1831533" y="12798479"/>
            <a:ext cx="773016" cy="773016"/>
          </a:xfrm>
          <a:custGeom>
            <a:avLst/>
            <a:gdLst>
              <a:gd name="connsiteX0" fmla="*/ 454287 w 914400"/>
              <a:gd name="connsiteY0" fmla="*/ 140216 h 914400"/>
              <a:gd name="connsiteX1" fmla="*/ 137303 w 914400"/>
              <a:gd name="connsiteY1" fmla="*/ 457200 h 914400"/>
              <a:gd name="connsiteX2" fmla="*/ 454287 w 914400"/>
              <a:gd name="connsiteY2" fmla="*/ 774184 h 914400"/>
              <a:gd name="connsiteX3" fmla="*/ 771271 w 914400"/>
              <a:gd name="connsiteY3" fmla="*/ 457200 h 914400"/>
              <a:gd name="connsiteX4" fmla="*/ 454287 w 914400"/>
              <a:gd name="connsiteY4" fmla="*/ 140216 h 914400"/>
              <a:gd name="connsiteX5" fmla="*/ 457200 w 914400"/>
              <a:gd name="connsiteY5" fmla="*/ 0 h 914400"/>
              <a:gd name="connsiteX6" fmla="*/ 914400 w 914400"/>
              <a:gd name="connsiteY6" fmla="*/ 457200 h 914400"/>
              <a:gd name="connsiteX7" fmla="*/ 457200 w 914400"/>
              <a:gd name="connsiteY7" fmla="*/ 914400 h 914400"/>
              <a:gd name="connsiteX8" fmla="*/ 0 w 914400"/>
              <a:gd name="connsiteY8" fmla="*/ 457200 h 914400"/>
              <a:gd name="connsiteX9" fmla="*/ 457200 w 914400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" h="914400">
                <a:moveTo>
                  <a:pt x="454287" y="140216"/>
                </a:moveTo>
                <a:cubicBezTo>
                  <a:pt x="279222" y="140216"/>
                  <a:pt x="137303" y="282135"/>
                  <a:pt x="137303" y="457200"/>
                </a:cubicBezTo>
                <a:cubicBezTo>
                  <a:pt x="137303" y="632265"/>
                  <a:pt x="279222" y="774184"/>
                  <a:pt x="454287" y="774184"/>
                </a:cubicBezTo>
                <a:cubicBezTo>
                  <a:pt x="629352" y="774184"/>
                  <a:pt x="771271" y="632265"/>
                  <a:pt x="771271" y="457200"/>
                </a:cubicBezTo>
                <a:cubicBezTo>
                  <a:pt x="771271" y="282135"/>
                  <a:pt x="629352" y="140216"/>
                  <a:pt x="454287" y="140216"/>
                </a:cubicBez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33" name="Forma libre 32">
            <a:extLst>
              <a:ext uri="{FF2B5EF4-FFF2-40B4-BE49-F238E27FC236}">
                <a16:creationId xmlns:a16="http://schemas.microsoft.com/office/drawing/2014/main" id="{F0105C64-6AEE-B4E5-46FE-489E13E8400C}"/>
              </a:ext>
            </a:extLst>
          </p:cNvPr>
          <p:cNvSpPr/>
          <p:nvPr/>
        </p:nvSpPr>
        <p:spPr>
          <a:xfrm>
            <a:off x="1000900" y="11972562"/>
            <a:ext cx="2434282" cy="2434282"/>
          </a:xfrm>
          <a:custGeom>
            <a:avLst/>
            <a:gdLst>
              <a:gd name="connsiteX0" fmla="*/ 1217140 w 2434282"/>
              <a:gd name="connsiteY0" fmla="*/ 547392 h 2434282"/>
              <a:gd name="connsiteX1" fmla="*/ 547392 w 2434282"/>
              <a:gd name="connsiteY1" fmla="*/ 1217140 h 2434282"/>
              <a:gd name="connsiteX2" fmla="*/ 1217140 w 2434282"/>
              <a:gd name="connsiteY2" fmla="*/ 1886888 h 2434282"/>
              <a:gd name="connsiteX3" fmla="*/ 1886888 w 2434282"/>
              <a:gd name="connsiteY3" fmla="*/ 1217140 h 2434282"/>
              <a:gd name="connsiteX4" fmla="*/ 1217140 w 2434282"/>
              <a:gd name="connsiteY4" fmla="*/ 547392 h 2434282"/>
              <a:gd name="connsiteX5" fmla="*/ 1217141 w 2434282"/>
              <a:gd name="connsiteY5" fmla="*/ 0 h 2434282"/>
              <a:gd name="connsiteX6" fmla="*/ 2434282 w 2434282"/>
              <a:gd name="connsiteY6" fmla="*/ 1217141 h 2434282"/>
              <a:gd name="connsiteX7" fmla="*/ 1217141 w 2434282"/>
              <a:gd name="connsiteY7" fmla="*/ 2434282 h 2434282"/>
              <a:gd name="connsiteX8" fmla="*/ 0 w 2434282"/>
              <a:gd name="connsiteY8" fmla="*/ 1217141 h 2434282"/>
              <a:gd name="connsiteX9" fmla="*/ 1217141 w 2434282"/>
              <a:gd name="connsiteY9" fmla="*/ 0 h 243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4282" h="2434282">
                <a:moveTo>
                  <a:pt x="1217140" y="547392"/>
                </a:moveTo>
                <a:cubicBezTo>
                  <a:pt x="847248" y="547392"/>
                  <a:pt x="547392" y="847248"/>
                  <a:pt x="547392" y="1217140"/>
                </a:cubicBezTo>
                <a:cubicBezTo>
                  <a:pt x="547392" y="1587032"/>
                  <a:pt x="847248" y="1886888"/>
                  <a:pt x="1217140" y="1886888"/>
                </a:cubicBezTo>
                <a:cubicBezTo>
                  <a:pt x="1587032" y="1886888"/>
                  <a:pt x="1886888" y="1587032"/>
                  <a:pt x="1886888" y="1217140"/>
                </a:cubicBezTo>
                <a:cubicBezTo>
                  <a:pt x="1886888" y="847248"/>
                  <a:pt x="1587032" y="547392"/>
                  <a:pt x="1217140" y="547392"/>
                </a:cubicBezTo>
                <a:close/>
                <a:moveTo>
                  <a:pt x="1217141" y="0"/>
                </a:moveTo>
                <a:cubicBezTo>
                  <a:pt x="1889349" y="0"/>
                  <a:pt x="2434282" y="544933"/>
                  <a:pt x="2434282" y="1217141"/>
                </a:cubicBezTo>
                <a:cubicBezTo>
                  <a:pt x="2434282" y="1889349"/>
                  <a:pt x="1889349" y="2434282"/>
                  <a:pt x="1217141" y="2434282"/>
                </a:cubicBezTo>
                <a:cubicBezTo>
                  <a:pt x="544933" y="2434282"/>
                  <a:pt x="0" y="1889349"/>
                  <a:pt x="0" y="1217141"/>
                </a:cubicBezTo>
                <a:cubicBezTo>
                  <a:pt x="0" y="544933"/>
                  <a:pt x="544933" y="0"/>
                  <a:pt x="1217141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A10B7F6-00B9-24E0-2C98-281581C1C7AB}"/>
              </a:ext>
            </a:extLst>
          </p:cNvPr>
          <p:cNvSpPr/>
          <p:nvPr/>
        </p:nvSpPr>
        <p:spPr>
          <a:xfrm>
            <a:off x="1526210" y="12503218"/>
            <a:ext cx="1363538" cy="13635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Forma libre 1">
            <a:extLst>
              <a:ext uri="{FF2B5EF4-FFF2-40B4-BE49-F238E27FC236}">
                <a16:creationId xmlns:a16="http://schemas.microsoft.com/office/drawing/2014/main" id="{2E76B562-B80D-2D43-1B4C-87128A156928}"/>
              </a:ext>
            </a:extLst>
          </p:cNvPr>
          <p:cNvSpPr/>
          <p:nvPr/>
        </p:nvSpPr>
        <p:spPr>
          <a:xfrm>
            <a:off x="2680274" y="12294033"/>
            <a:ext cx="760102" cy="963673"/>
          </a:xfrm>
          <a:custGeom>
            <a:avLst/>
            <a:gdLst>
              <a:gd name="connsiteX0" fmla="*/ 365711 w 760102"/>
              <a:gd name="connsiteY0" fmla="*/ 0 h 963673"/>
              <a:gd name="connsiteX1" fmla="*/ 403610 w 760102"/>
              <a:gd name="connsiteY1" fmla="*/ 34445 h 963673"/>
              <a:gd name="connsiteX2" fmla="*/ 760102 w 760102"/>
              <a:gd name="connsiteY2" fmla="*/ 895093 h 963673"/>
              <a:gd name="connsiteX3" fmla="*/ 756639 w 760102"/>
              <a:gd name="connsiteY3" fmla="*/ 963673 h 963673"/>
              <a:gd name="connsiteX4" fmla="*/ 205795 w 760102"/>
              <a:gd name="connsiteY4" fmla="*/ 963673 h 963673"/>
              <a:gd name="connsiteX5" fmla="*/ 212708 w 760102"/>
              <a:gd name="connsiteY5" fmla="*/ 895092 h 963673"/>
              <a:gd name="connsiteX6" fmla="*/ 16544 w 760102"/>
              <a:gd name="connsiteY6" fmla="*/ 421509 h 963673"/>
              <a:gd name="connsiteX7" fmla="*/ 0 w 760102"/>
              <a:gd name="connsiteY7" fmla="*/ 407859 h 96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102" h="963673">
                <a:moveTo>
                  <a:pt x="365711" y="0"/>
                </a:moveTo>
                <a:lnTo>
                  <a:pt x="403610" y="34445"/>
                </a:lnTo>
                <a:cubicBezTo>
                  <a:pt x="623869" y="254704"/>
                  <a:pt x="760102" y="558989"/>
                  <a:pt x="760102" y="895093"/>
                </a:cubicBezTo>
                <a:lnTo>
                  <a:pt x="756639" y="963673"/>
                </a:lnTo>
                <a:lnTo>
                  <a:pt x="205795" y="963673"/>
                </a:lnTo>
                <a:lnTo>
                  <a:pt x="212708" y="895092"/>
                </a:lnTo>
                <a:cubicBezTo>
                  <a:pt x="212708" y="710146"/>
                  <a:pt x="137744" y="542709"/>
                  <a:pt x="16544" y="421509"/>
                </a:cubicBezTo>
                <a:lnTo>
                  <a:pt x="0" y="407859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ierra">
                <a:extLst>
                  <a:ext uri="{FF2B5EF4-FFF2-40B4-BE49-F238E27FC236}">
                    <a16:creationId xmlns:a16="http://schemas.microsoft.com/office/drawing/2014/main" id="{CB887010-F60F-2EB1-0328-0501A3BA37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8751539"/>
                  </p:ext>
                </p:extLst>
              </p:nvPr>
            </p:nvGraphicFramePr>
            <p:xfrm>
              <a:off x="9005314" y="396694"/>
              <a:ext cx="3032306" cy="30323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2306" cy="303230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671589" ay="3082738" az="13465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245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ierra">
                <a:extLst>
                  <a:ext uri="{FF2B5EF4-FFF2-40B4-BE49-F238E27FC236}">
                    <a16:creationId xmlns:a16="http://schemas.microsoft.com/office/drawing/2014/main" id="{CB887010-F60F-2EB1-0328-0501A3BA37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05314" y="396694"/>
                <a:ext cx="3032306" cy="3032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949329F9-9D57-6429-2451-94C57E61D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3267118"/>
                  </p:ext>
                </p:extLst>
              </p:nvPr>
            </p:nvGraphicFramePr>
            <p:xfrm>
              <a:off x="5275691" y="1061363"/>
              <a:ext cx="5315900" cy="54222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15900" cy="5422203"/>
                    </a:xfrm>
                    <a:prstGeom prst="rect">
                      <a:avLst/>
                    </a:prstGeom>
                  </am3d:spPr>
                  <am3d:camera>
                    <am3d:pos x="0" y="0" z="66572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180" d="1000000"/>
                    <am3d:preTrans dx="0" dy="0" dz="-7032"/>
                    <am3d:scale>
                      <am3d:sx n="1000000" d="1000000"/>
                      <am3d:sy n="1000000" d="1000000"/>
                      <am3d:sz n="1000000" d="1000000"/>
                    </am3d:scale>
                    <am3d:rot ax="8107854" ay="-1548926" az="-939373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8529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949329F9-9D57-6429-2451-94C57E61D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5691" y="1061363"/>
                <a:ext cx="5315900" cy="542220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rma libre 5">
            <a:extLst>
              <a:ext uri="{FF2B5EF4-FFF2-40B4-BE49-F238E27FC236}">
                <a16:creationId xmlns:a16="http://schemas.microsoft.com/office/drawing/2014/main" id="{9B31F3CB-B05D-38D7-E54A-3320F6235E10}"/>
              </a:ext>
            </a:extLst>
          </p:cNvPr>
          <p:cNvSpPr/>
          <p:nvPr/>
        </p:nvSpPr>
        <p:spPr>
          <a:xfrm>
            <a:off x="-365659" y="1525454"/>
            <a:ext cx="3595423" cy="925158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ADB688D-10C0-3DD9-1353-1536A9642926}"/>
              </a:ext>
            </a:extLst>
          </p:cNvPr>
          <p:cNvSpPr txBox="1"/>
          <p:nvPr/>
        </p:nvSpPr>
        <p:spPr>
          <a:xfrm>
            <a:off x="508630" y="1726423"/>
            <a:ext cx="249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/>
                </a:solidFill>
                <a:latin typeface="DIN Alternate" panose="020B0500000000000000" pitchFamily="34" charset="77"/>
              </a:rPr>
              <a:t>Propuesta 2</a:t>
            </a:r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F190763A-DA3F-C0F3-BE1C-B5603DAA2900}"/>
              </a:ext>
            </a:extLst>
          </p:cNvPr>
          <p:cNvSpPr/>
          <p:nvPr/>
        </p:nvSpPr>
        <p:spPr>
          <a:xfrm flipH="1">
            <a:off x="8921294" y="-5601136"/>
            <a:ext cx="4125632" cy="925158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50A3DE8-9818-CD79-0BF0-D4CE57A4EC08}"/>
              </a:ext>
            </a:extLst>
          </p:cNvPr>
          <p:cNvSpPr txBox="1"/>
          <p:nvPr/>
        </p:nvSpPr>
        <p:spPr>
          <a:xfrm>
            <a:off x="9577604" y="-5418007"/>
            <a:ext cx="21350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/>
                </a:solidFill>
                <a:latin typeface="DIN Alternate" panose="020B0500000000000000" pitchFamily="34" charset="77"/>
              </a:rPr>
              <a:t>Propuesta 1</a:t>
            </a:r>
          </a:p>
          <a:p>
            <a:endParaRPr lang="es-C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>
                <a:extLst>
                  <a:ext uri="{FF2B5EF4-FFF2-40B4-BE49-F238E27FC236}">
                    <a16:creationId xmlns:a16="http://schemas.microsoft.com/office/drawing/2014/main" id="{719B1930-D4F4-706D-5650-18AABD5FE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3908449"/>
                  </p:ext>
                </p:extLst>
              </p:nvPr>
            </p:nvGraphicFramePr>
            <p:xfrm>
              <a:off x="11784937" y="-2094272"/>
              <a:ext cx="4517199" cy="136001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517199" cy="1360017"/>
                    </a:xfrm>
                    <a:prstGeom prst="rect">
                      <a:avLst/>
                    </a:prstGeom>
                  </am3d:spPr>
                  <am3d:camera>
                    <am3d:pos x="0" y="0" z="66051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1669" d="1000000"/>
                    <am3d:preTrans dx="-57201179" dy="-8413298" dz="-204436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40308" ay="-1637588" az="247075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6543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>
                <a:extLst>
                  <a:ext uri="{FF2B5EF4-FFF2-40B4-BE49-F238E27FC236}">
                    <a16:creationId xmlns:a16="http://schemas.microsoft.com/office/drawing/2014/main" id="{719B1930-D4F4-706D-5650-18AABD5FE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84937" y="-2094272"/>
                <a:ext cx="4517199" cy="13600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46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80380-BDA7-AA08-133A-E4864EE66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bre 19">
            <a:extLst>
              <a:ext uri="{FF2B5EF4-FFF2-40B4-BE49-F238E27FC236}">
                <a16:creationId xmlns:a16="http://schemas.microsoft.com/office/drawing/2014/main" id="{A4C959F1-5F88-C469-6D72-0C74D123C56D}"/>
              </a:ext>
            </a:extLst>
          </p:cNvPr>
          <p:cNvSpPr/>
          <p:nvPr/>
        </p:nvSpPr>
        <p:spPr>
          <a:xfrm>
            <a:off x="-4045559" y="1525454"/>
            <a:ext cx="3595423" cy="925158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EC01DE6-6746-FD1E-107A-99731A8C8DF0}"/>
              </a:ext>
            </a:extLst>
          </p:cNvPr>
          <p:cNvSpPr txBox="1"/>
          <p:nvPr/>
        </p:nvSpPr>
        <p:spPr>
          <a:xfrm>
            <a:off x="-3171270" y="1726423"/>
            <a:ext cx="249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/>
                </a:solidFill>
                <a:latin typeface="DIN Alternate" panose="020B0500000000000000" pitchFamily="34" charset="77"/>
              </a:rPr>
              <a:t>Propuesta 2</a:t>
            </a:r>
          </a:p>
        </p:txBody>
      </p:sp>
      <p:sp>
        <p:nvSpPr>
          <p:cNvPr id="14" name="Forma libre 13">
            <a:extLst>
              <a:ext uri="{FF2B5EF4-FFF2-40B4-BE49-F238E27FC236}">
                <a16:creationId xmlns:a16="http://schemas.microsoft.com/office/drawing/2014/main" id="{870AD370-17A1-5C0B-40DF-8ADC23DB0276}"/>
              </a:ext>
            </a:extLst>
          </p:cNvPr>
          <p:cNvSpPr/>
          <p:nvPr/>
        </p:nvSpPr>
        <p:spPr>
          <a:xfrm>
            <a:off x="1714527" y="3038289"/>
            <a:ext cx="1019124" cy="1019124"/>
          </a:xfrm>
          <a:custGeom>
            <a:avLst/>
            <a:gdLst>
              <a:gd name="connsiteX0" fmla="*/ 653509 w 1318290"/>
              <a:gd name="connsiteY0" fmla="*/ 235757 h 1318290"/>
              <a:gd name="connsiteX1" fmla="*/ 230122 w 1318290"/>
              <a:gd name="connsiteY1" fmla="*/ 659144 h 1318290"/>
              <a:gd name="connsiteX2" fmla="*/ 653509 w 1318290"/>
              <a:gd name="connsiteY2" fmla="*/ 1082531 h 1318290"/>
              <a:gd name="connsiteX3" fmla="*/ 1076896 w 1318290"/>
              <a:gd name="connsiteY3" fmla="*/ 659144 h 1318290"/>
              <a:gd name="connsiteX4" fmla="*/ 653509 w 1318290"/>
              <a:gd name="connsiteY4" fmla="*/ 235757 h 1318290"/>
              <a:gd name="connsiteX5" fmla="*/ 659145 w 1318290"/>
              <a:gd name="connsiteY5" fmla="*/ 0 h 1318290"/>
              <a:gd name="connsiteX6" fmla="*/ 1318290 w 1318290"/>
              <a:gd name="connsiteY6" fmla="*/ 659145 h 1318290"/>
              <a:gd name="connsiteX7" fmla="*/ 659145 w 1318290"/>
              <a:gd name="connsiteY7" fmla="*/ 1318290 h 1318290"/>
              <a:gd name="connsiteX8" fmla="*/ 0 w 1318290"/>
              <a:gd name="connsiteY8" fmla="*/ 659145 h 1318290"/>
              <a:gd name="connsiteX9" fmla="*/ 659145 w 1318290"/>
              <a:gd name="connsiteY9" fmla="*/ 0 h 131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8290" h="1318290">
                <a:moveTo>
                  <a:pt x="653509" y="235757"/>
                </a:moveTo>
                <a:cubicBezTo>
                  <a:pt x="419679" y="235757"/>
                  <a:pt x="230122" y="425314"/>
                  <a:pt x="230122" y="659144"/>
                </a:cubicBezTo>
                <a:cubicBezTo>
                  <a:pt x="230122" y="892974"/>
                  <a:pt x="419679" y="1082531"/>
                  <a:pt x="653509" y="1082531"/>
                </a:cubicBezTo>
                <a:cubicBezTo>
                  <a:pt x="887339" y="1082531"/>
                  <a:pt x="1076896" y="892974"/>
                  <a:pt x="1076896" y="659144"/>
                </a:cubicBezTo>
                <a:cubicBezTo>
                  <a:pt x="1076896" y="425314"/>
                  <a:pt x="887339" y="235757"/>
                  <a:pt x="653509" y="235757"/>
                </a:cubicBezTo>
                <a:close/>
                <a:moveTo>
                  <a:pt x="659145" y="0"/>
                </a:moveTo>
                <a:cubicBezTo>
                  <a:pt x="1023181" y="0"/>
                  <a:pt x="1318290" y="295109"/>
                  <a:pt x="1318290" y="659145"/>
                </a:cubicBezTo>
                <a:cubicBezTo>
                  <a:pt x="1318290" y="1023181"/>
                  <a:pt x="1023181" y="1318290"/>
                  <a:pt x="659145" y="1318290"/>
                </a:cubicBezTo>
                <a:cubicBezTo>
                  <a:pt x="295109" y="1318290"/>
                  <a:pt x="0" y="1023181"/>
                  <a:pt x="0" y="659145"/>
                </a:cubicBezTo>
                <a:cubicBezTo>
                  <a:pt x="0" y="295109"/>
                  <a:pt x="295109" y="0"/>
                  <a:pt x="659145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620EAB4-16E4-19B8-EE6E-9F3D6A0C3400}"/>
              </a:ext>
            </a:extLst>
          </p:cNvPr>
          <p:cNvSpPr/>
          <p:nvPr/>
        </p:nvSpPr>
        <p:spPr>
          <a:xfrm>
            <a:off x="2001915" y="3326913"/>
            <a:ext cx="441876" cy="441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A6DE558B-026B-2DA8-99A0-71991E93B51A}"/>
              </a:ext>
            </a:extLst>
          </p:cNvPr>
          <p:cNvSpPr/>
          <p:nvPr/>
        </p:nvSpPr>
        <p:spPr>
          <a:xfrm>
            <a:off x="1536272" y="2866082"/>
            <a:ext cx="1363538" cy="1363538"/>
          </a:xfrm>
          <a:custGeom>
            <a:avLst/>
            <a:gdLst>
              <a:gd name="connsiteX0" fmla="*/ 681768 w 1363538"/>
              <a:gd name="connsiteY0" fmla="*/ 224568 h 1363538"/>
              <a:gd name="connsiteX1" fmla="*/ 224568 w 1363538"/>
              <a:gd name="connsiteY1" fmla="*/ 681768 h 1363538"/>
              <a:gd name="connsiteX2" fmla="*/ 681768 w 1363538"/>
              <a:gd name="connsiteY2" fmla="*/ 1138968 h 1363538"/>
              <a:gd name="connsiteX3" fmla="*/ 1138968 w 1363538"/>
              <a:gd name="connsiteY3" fmla="*/ 681768 h 1363538"/>
              <a:gd name="connsiteX4" fmla="*/ 681768 w 1363538"/>
              <a:gd name="connsiteY4" fmla="*/ 224568 h 1363538"/>
              <a:gd name="connsiteX5" fmla="*/ 681769 w 1363538"/>
              <a:gd name="connsiteY5" fmla="*/ 0 h 1363538"/>
              <a:gd name="connsiteX6" fmla="*/ 1363538 w 1363538"/>
              <a:gd name="connsiteY6" fmla="*/ 681769 h 1363538"/>
              <a:gd name="connsiteX7" fmla="*/ 681769 w 1363538"/>
              <a:gd name="connsiteY7" fmla="*/ 1363538 h 1363538"/>
              <a:gd name="connsiteX8" fmla="*/ 0 w 1363538"/>
              <a:gd name="connsiteY8" fmla="*/ 681769 h 1363538"/>
              <a:gd name="connsiteX9" fmla="*/ 681769 w 1363538"/>
              <a:gd name="connsiteY9" fmla="*/ 0 h 136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3538" h="1363538">
                <a:moveTo>
                  <a:pt x="681768" y="224568"/>
                </a:moveTo>
                <a:cubicBezTo>
                  <a:pt x="429263" y="224568"/>
                  <a:pt x="224568" y="429263"/>
                  <a:pt x="224568" y="681768"/>
                </a:cubicBezTo>
                <a:cubicBezTo>
                  <a:pt x="224568" y="934273"/>
                  <a:pt x="429263" y="1138968"/>
                  <a:pt x="681768" y="1138968"/>
                </a:cubicBezTo>
                <a:cubicBezTo>
                  <a:pt x="934273" y="1138968"/>
                  <a:pt x="1138968" y="934273"/>
                  <a:pt x="1138968" y="681768"/>
                </a:cubicBezTo>
                <a:cubicBezTo>
                  <a:pt x="1138968" y="429263"/>
                  <a:pt x="934273" y="224568"/>
                  <a:pt x="681768" y="224568"/>
                </a:cubicBezTo>
                <a:close/>
                <a:moveTo>
                  <a:pt x="681769" y="0"/>
                </a:moveTo>
                <a:cubicBezTo>
                  <a:pt x="1058300" y="0"/>
                  <a:pt x="1363538" y="305238"/>
                  <a:pt x="1363538" y="681769"/>
                </a:cubicBezTo>
                <a:cubicBezTo>
                  <a:pt x="1363538" y="1058300"/>
                  <a:pt x="1058300" y="1363538"/>
                  <a:pt x="681769" y="1363538"/>
                </a:cubicBezTo>
                <a:cubicBezTo>
                  <a:pt x="305238" y="1363538"/>
                  <a:pt x="0" y="1058300"/>
                  <a:pt x="0" y="681769"/>
                </a:cubicBezTo>
                <a:cubicBezTo>
                  <a:pt x="0" y="305238"/>
                  <a:pt x="305238" y="0"/>
                  <a:pt x="681769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3" name="Forma libre 22">
            <a:extLst>
              <a:ext uri="{FF2B5EF4-FFF2-40B4-BE49-F238E27FC236}">
                <a16:creationId xmlns:a16="http://schemas.microsoft.com/office/drawing/2014/main" id="{442A0A8E-44F6-34DF-B687-9062E3219D86}"/>
              </a:ext>
            </a:extLst>
          </p:cNvPr>
          <p:cNvSpPr/>
          <p:nvPr/>
        </p:nvSpPr>
        <p:spPr>
          <a:xfrm>
            <a:off x="1307337" y="2639079"/>
            <a:ext cx="1821408" cy="1821408"/>
          </a:xfrm>
          <a:custGeom>
            <a:avLst/>
            <a:gdLst>
              <a:gd name="connsiteX0" fmla="*/ 910704 w 1821408"/>
              <a:gd name="connsiteY0" fmla="*/ 453504 h 1821408"/>
              <a:gd name="connsiteX1" fmla="*/ 453504 w 1821408"/>
              <a:gd name="connsiteY1" fmla="*/ 910704 h 1821408"/>
              <a:gd name="connsiteX2" fmla="*/ 910704 w 1821408"/>
              <a:gd name="connsiteY2" fmla="*/ 1367904 h 1821408"/>
              <a:gd name="connsiteX3" fmla="*/ 1367904 w 1821408"/>
              <a:gd name="connsiteY3" fmla="*/ 910704 h 1821408"/>
              <a:gd name="connsiteX4" fmla="*/ 910704 w 1821408"/>
              <a:gd name="connsiteY4" fmla="*/ 453504 h 1821408"/>
              <a:gd name="connsiteX5" fmla="*/ 910704 w 1821408"/>
              <a:gd name="connsiteY5" fmla="*/ 0 h 1821408"/>
              <a:gd name="connsiteX6" fmla="*/ 1821408 w 1821408"/>
              <a:gd name="connsiteY6" fmla="*/ 910704 h 1821408"/>
              <a:gd name="connsiteX7" fmla="*/ 910704 w 1821408"/>
              <a:gd name="connsiteY7" fmla="*/ 1821408 h 1821408"/>
              <a:gd name="connsiteX8" fmla="*/ 0 w 1821408"/>
              <a:gd name="connsiteY8" fmla="*/ 910704 h 1821408"/>
              <a:gd name="connsiteX9" fmla="*/ 910704 w 1821408"/>
              <a:gd name="connsiteY9" fmla="*/ 0 h 182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1408" h="1821408">
                <a:moveTo>
                  <a:pt x="910704" y="453504"/>
                </a:moveTo>
                <a:cubicBezTo>
                  <a:pt x="658199" y="453504"/>
                  <a:pt x="453504" y="658199"/>
                  <a:pt x="453504" y="910704"/>
                </a:cubicBezTo>
                <a:cubicBezTo>
                  <a:pt x="453504" y="1163209"/>
                  <a:pt x="658199" y="1367904"/>
                  <a:pt x="910704" y="1367904"/>
                </a:cubicBezTo>
                <a:cubicBezTo>
                  <a:pt x="1163209" y="1367904"/>
                  <a:pt x="1367904" y="1163209"/>
                  <a:pt x="1367904" y="910704"/>
                </a:cubicBezTo>
                <a:cubicBezTo>
                  <a:pt x="1367904" y="658199"/>
                  <a:pt x="1163209" y="453504"/>
                  <a:pt x="910704" y="453504"/>
                </a:cubicBezTo>
                <a:close/>
                <a:moveTo>
                  <a:pt x="910704" y="0"/>
                </a:moveTo>
                <a:cubicBezTo>
                  <a:pt x="1413672" y="0"/>
                  <a:pt x="1821408" y="407736"/>
                  <a:pt x="1821408" y="910704"/>
                </a:cubicBezTo>
                <a:cubicBezTo>
                  <a:pt x="1821408" y="1413672"/>
                  <a:pt x="1413672" y="1821408"/>
                  <a:pt x="910704" y="1821408"/>
                </a:cubicBezTo>
                <a:cubicBezTo>
                  <a:pt x="407736" y="1821408"/>
                  <a:pt x="0" y="1413672"/>
                  <a:pt x="0" y="910704"/>
                </a:cubicBezTo>
                <a:cubicBezTo>
                  <a:pt x="0" y="407736"/>
                  <a:pt x="407736" y="0"/>
                  <a:pt x="910704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44AB2845-711D-9B8B-9E35-B9E45C26845F}"/>
              </a:ext>
            </a:extLst>
          </p:cNvPr>
          <p:cNvSpPr/>
          <p:nvPr/>
        </p:nvSpPr>
        <p:spPr>
          <a:xfrm>
            <a:off x="1831533" y="3161343"/>
            <a:ext cx="773016" cy="773016"/>
          </a:xfrm>
          <a:custGeom>
            <a:avLst/>
            <a:gdLst>
              <a:gd name="connsiteX0" fmla="*/ 454287 w 914400"/>
              <a:gd name="connsiteY0" fmla="*/ 140216 h 914400"/>
              <a:gd name="connsiteX1" fmla="*/ 137303 w 914400"/>
              <a:gd name="connsiteY1" fmla="*/ 457200 h 914400"/>
              <a:gd name="connsiteX2" fmla="*/ 454287 w 914400"/>
              <a:gd name="connsiteY2" fmla="*/ 774184 h 914400"/>
              <a:gd name="connsiteX3" fmla="*/ 771271 w 914400"/>
              <a:gd name="connsiteY3" fmla="*/ 457200 h 914400"/>
              <a:gd name="connsiteX4" fmla="*/ 454287 w 914400"/>
              <a:gd name="connsiteY4" fmla="*/ 140216 h 914400"/>
              <a:gd name="connsiteX5" fmla="*/ 457200 w 914400"/>
              <a:gd name="connsiteY5" fmla="*/ 0 h 914400"/>
              <a:gd name="connsiteX6" fmla="*/ 914400 w 914400"/>
              <a:gd name="connsiteY6" fmla="*/ 457200 h 914400"/>
              <a:gd name="connsiteX7" fmla="*/ 457200 w 914400"/>
              <a:gd name="connsiteY7" fmla="*/ 914400 h 914400"/>
              <a:gd name="connsiteX8" fmla="*/ 0 w 914400"/>
              <a:gd name="connsiteY8" fmla="*/ 457200 h 914400"/>
              <a:gd name="connsiteX9" fmla="*/ 457200 w 914400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" h="914400">
                <a:moveTo>
                  <a:pt x="454287" y="140216"/>
                </a:moveTo>
                <a:cubicBezTo>
                  <a:pt x="279222" y="140216"/>
                  <a:pt x="137303" y="282135"/>
                  <a:pt x="137303" y="457200"/>
                </a:cubicBezTo>
                <a:cubicBezTo>
                  <a:pt x="137303" y="632265"/>
                  <a:pt x="279222" y="774184"/>
                  <a:pt x="454287" y="774184"/>
                </a:cubicBezTo>
                <a:cubicBezTo>
                  <a:pt x="629352" y="774184"/>
                  <a:pt x="771271" y="632265"/>
                  <a:pt x="771271" y="457200"/>
                </a:cubicBezTo>
                <a:cubicBezTo>
                  <a:pt x="771271" y="282135"/>
                  <a:pt x="629352" y="140216"/>
                  <a:pt x="454287" y="140216"/>
                </a:cubicBez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356047F3-8625-428E-FFF3-8D5D26D9CC6F}"/>
              </a:ext>
            </a:extLst>
          </p:cNvPr>
          <p:cNvSpPr/>
          <p:nvPr/>
        </p:nvSpPr>
        <p:spPr>
          <a:xfrm>
            <a:off x="1000900" y="2335426"/>
            <a:ext cx="2434282" cy="2434282"/>
          </a:xfrm>
          <a:custGeom>
            <a:avLst/>
            <a:gdLst>
              <a:gd name="connsiteX0" fmla="*/ 1217140 w 2434282"/>
              <a:gd name="connsiteY0" fmla="*/ 547392 h 2434282"/>
              <a:gd name="connsiteX1" fmla="*/ 547392 w 2434282"/>
              <a:gd name="connsiteY1" fmla="*/ 1217140 h 2434282"/>
              <a:gd name="connsiteX2" fmla="*/ 1217140 w 2434282"/>
              <a:gd name="connsiteY2" fmla="*/ 1886888 h 2434282"/>
              <a:gd name="connsiteX3" fmla="*/ 1886888 w 2434282"/>
              <a:gd name="connsiteY3" fmla="*/ 1217140 h 2434282"/>
              <a:gd name="connsiteX4" fmla="*/ 1217140 w 2434282"/>
              <a:gd name="connsiteY4" fmla="*/ 547392 h 2434282"/>
              <a:gd name="connsiteX5" fmla="*/ 1217141 w 2434282"/>
              <a:gd name="connsiteY5" fmla="*/ 0 h 2434282"/>
              <a:gd name="connsiteX6" fmla="*/ 2434282 w 2434282"/>
              <a:gd name="connsiteY6" fmla="*/ 1217141 h 2434282"/>
              <a:gd name="connsiteX7" fmla="*/ 1217141 w 2434282"/>
              <a:gd name="connsiteY7" fmla="*/ 2434282 h 2434282"/>
              <a:gd name="connsiteX8" fmla="*/ 0 w 2434282"/>
              <a:gd name="connsiteY8" fmla="*/ 1217141 h 2434282"/>
              <a:gd name="connsiteX9" fmla="*/ 1217141 w 2434282"/>
              <a:gd name="connsiteY9" fmla="*/ 0 h 243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4282" h="2434282">
                <a:moveTo>
                  <a:pt x="1217140" y="547392"/>
                </a:moveTo>
                <a:cubicBezTo>
                  <a:pt x="847248" y="547392"/>
                  <a:pt x="547392" y="847248"/>
                  <a:pt x="547392" y="1217140"/>
                </a:cubicBezTo>
                <a:cubicBezTo>
                  <a:pt x="547392" y="1587032"/>
                  <a:pt x="847248" y="1886888"/>
                  <a:pt x="1217140" y="1886888"/>
                </a:cubicBezTo>
                <a:cubicBezTo>
                  <a:pt x="1587032" y="1886888"/>
                  <a:pt x="1886888" y="1587032"/>
                  <a:pt x="1886888" y="1217140"/>
                </a:cubicBezTo>
                <a:cubicBezTo>
                  <a:pt x="1886888" y="847248"/>
                  <a:pt x="1587032" y="547392"/>
                  <a:pt x="1217140" y="547392"/>
                </a:cubicBezTo>
                <a:close/>
                <a:moveTo>
                  <a:pt x="1217141" y="0"/>
                </a:moveTo>
                <a:cubicBezTo>
                  <a:pt x="1889349" y="0"/>
                  <a:pt x="2434282" y="544933"/>
                  <a:pt x="2434282" y="1217141"/>
                </a:cubicBezTo>
                <a:cubicBezTo>
                  <a:pt x="2434282" y="1889349"/>
                  <a:pt x="1889349" y="2434282"/>
                  <a:pt x="1217141" y="2434282"/>
                </a:cubicBezTo>
                <a:cubicBezTo>
                  <a:pt x="544933" y="2434282"/>
                  <a:pt x="0" y="1889349"/>
                  <a:pt x="0" y="1217141"/>
                </a:cubicBezTo>
                <a:cubicBezTo>
                  <a:pt x="0" y="544933"/>
                  <a:pt x="544933" y="0"/>
                  <a:pt x="1217141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3408DE98-991E-66BA-50B1-41D2E19ED41E}"/>
              </a:ext>
            </a:extLst>
          </p:cNvPr>
          <p:cNvSpPr/>
          <p:nvPr/>
        </p:nvSpPr>
        <p:spPr>
          <a:xfrm>
            <a:off x="1526210" y="2866082"/>
            <a:ext cx="1363538" cy="13635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Forma libre 31">
            <a:extLst>
              <a:ext uri="{FF2B5EF4-FFF2-40B4-BE49-F238E27FC236}">
                <a16:creationId xmlns:a16="http://schemas.microsoft.com/office/drawing/2014/main" id="{4DBCA73E-2102-E317-4655-8DCE26E029DF}"/>
              </a:ext>
            </a:extLst>
          </p:cNvPr>
          <p:cNvSpPr/>
          <p:nvPr/>
        </p:nvSpPr>
        <p:spPr>
          <a:xfrm>
            <a:off x="2680274" y="2646683"/>
            <a:ext cx="760102" cy="963673"/>
          </a:xfrm>
          <a:custGeom>
            <a:avLst/>
            <a:gdLst>
              <a:gd name="connsiteX0" fmla="*/ 365711 w 760102"/>
              <a:gd name="connsiteY0" fmla="*/ 0 h 963673"/>
              <a:gd name="connsiteX1" fmla="*/ 403610 w 760102"/>
              <a:gd name="connsiteY1" fmla="*/ 34445 h 963673"/>
              <a:gd name="connsiteX2" fmla="*/ 760102 w 760102"/>
              <a:gd name="connsiteY2" fmla="*/ 895093 h 963673"/>
              <a:gd name="connsiteX3" fmla="*/ 756639 w 760102"/>
              <a:gd name="connsiteY3" fmla="*/ 963673 h 963673"/>
              <a:gd name="connsiteX4" fmla="*/ 205795 w 760102"/>
              <a:gd name="connsiteY4" fmla="*/ 963673 h 963673"/>
              <a:gd name="connsiteX5" fmla="*/ 212708 w 760102"/>
              <a:gd name="connsiteY5" fmla="*/ 895092 h 963673"/>
              <a:gd name="connsiteX6" fmla="*/ 16544 w 760102"/>
              <a:gd name="connsiteY6" fmla="*/ 421509 h 963673"/>
              <a:gd name="connsiteX7" fmla="*/ 0 w 760102"/>
              <a:gd name="connsiteY7" fmla="*/ 407859 h 96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102" h="963673">
                <a:moveTo>
                  <a:pt x="365711" y="0"/>
                </a:moveTo>
                <a:lnTo>
                  <a:pt x="403610" y="34445"/>
                </a:lnTo>
                <a:cubicBezTo>
                  <a:pt x="623869" y="254704"/>
                  <a:pt x="760102" y="558989"/>
                  <a:pt x="760102" y="895093"/>
                </a:cubicBezTo>
                <a:lnTo>
                  <a:pt x="756639" y="963673"/>
                </a:lnTo>
                <a:lnTo>
                  <a:pt x="205795" y="963673"/>
                </a:lnTo>
                <a:lnTo>
                  <a:pt x="212708" y="895092"/>
                </a:lnTo>
                <a:cubicBezTo>
                  <a:pt x="212708" y="710146"/>
                  <a:pt x="137744" y="542709"/>
                  <a:pt x="16544" y="421509"/>
                </a:cubicBezTo>
                <a:lnTo>
                  <a:pt x="0" y="407859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6080E8AC-26CF-A7CD-90A1-62482B3A9ED4}"/>
              </a:ext>
            </a:extLst>
          </p:cNvPr>
          <p:cNvSpPr/>
          <p:nvPr/>
        </p:nvSpPr>
        <p:spPr>
          <a:xfrm flipH="1">
            <a:off x="8921294" y="-5601136"/>
            <a:ext cx="4125632" cy="925158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590B9CC-792F-B2A2-AF37-97645B0960B6}"/>
              </a:ext>
            </a:extLst>
          </p:cNvPr>
          <p:cNvSpPr txBox="1"/>
          <p:nvPr/>
        </p:nvSpPr>
        <p:spPr>
          <a:xfrm>
            <a:off x="9577604" y="-5418007"/>
            <a:ext cx="21350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/>
                </a:solidFill>
                <a:latin typeface="DIN Alternate" panose="020B0500000000000000" pitchFamily="34" charset="77"/>
              </a:rPr>
              <a:t>Propuesta 1</a:t>
            </a:r>
          </a:p>
          <a:p>
            <a:endParaRPr lang="es-C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E365DFA2-A011-17A8-DF55-871D647AED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097820"/>
                  </p:ext>
                </p:extLst>
              </p:nvPr>
            </p:nvGraphicFramePr>
            <p:xfrm>
              <a:off x="1639465" y="-975460"/>
              <a:ext cx="10058501" cy="667633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58501" cy="6676330"/>
                    </a:xfrm>
                    <a:prstGeom prst="rect">
                      <a:avLst/>
                    </a:prstGeom>
                  </am3d:spPr>
                  <am3d:camera>
                    <am3d:pos x="0" y="0" z="66051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1669" d="1000000"/>
                    <am3d:preTrans dx="-57201179" dy="-8413298" dz="-20443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646539" ay="-681073" az="6480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565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E365DFA2-A011-17A8-DF55-871D647AED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9465" y="-975460"/>
                <a:ext cx="10058501" cy="6676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ierra">
                <a:extLst>
                  <a:ext uri="{FF2B5EF4-FFF2-40B4-BE49-F238E27FC236}">
                    <a16:creationId xmlns:a16="http://schemas.microsoft.com/office/drawing/2014/main" id="{419EEB88-DA4F-A9CF-5302-1E95F77193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8885955"/>
                  </p:ext>
                </p:extLst>
              </p:nvPr>
            </p:nvGraphicFramePr>
            <p:xfrm>
              <a:off x="-5147417" y="5647765"/>
              <a:ext cx="5633340" cy="563334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633340" cy="563334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9171085" ay="3409771" az="940634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145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ierra">
                <a:extLst>
                  <a:ext uri="{FF2B5EF4-FFF2-40B4-BE49-F238E27FC236}">
                    <a16:creationId xmlns:a16="http://schemas.microsoft.com/office/drawing/2014/main" id="{419EEB88-DA4F-A9CF-5302-1E95F77193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147417" y="5647765"/>
                <a:ext cx="5633340" cy="5633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67A00D3B-C18C-FFB7-5B0F-E5E181A1AD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3406574"/>
                  </p:ext>
                </p:extLst>
              </p:nvPr>
            </p:nvGraphicFramePr>
            <p:xfrm>
              <a:off x="-6487778" y="3234843"/>
              <a:ext cx="1622333" cy="346274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22333" cy="3462743"/>
                    </a:xfrm>
                    <a:prstGeom prst="rect">
                      <a:avLst/>
                    </a:prstGeom>
                  </am3d:spPr>
                  <am3d:camera>
                    <am3d:pos x="0" y="0" z="66572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180" d="1000000"/>
                    <am3d:preTrans dx="0" dy="0" dz="-7032"/>
                    <am3d:scale>
                      <am3d:sx n="1000000" d="1000000"/>
                      <am3d:sy n="1000000" d="1000000"/>
                      <am3d:sz n="1000000" d="1000000"/>
                    </am3d:scale>
                    <am3d:rot ax="4452525" ay="1969333" az="374690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6755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67A00D3B-C18C-FFB7-5B0F-E5E181A1A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487778" y="3234843"/>
                <a:ext cx="1622333" cy="346274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orma libre 14">
            <a:extLst>
              <a:ext uri="{FF2B5EF4-FFF2-40B4-BE49-F238E27FC236}">
                <a16:creationId xmlns:a16="http://schemas.microsoft.com/office/drawing/2014/main" id="{5180EB40-F6E6-6AC7-7F4F-0EACF40701A9}"/>
              </a:ext>
            </a:extLst>
          </p:cNvPr>
          <p:cNvSpPr/>
          <p:nvPr/>
        </p:nvSpPr>
        <p:spPr>
          <a:xfrm>
            <a:off x="-3788769" y="2754265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16" name="Forma libre 15">
            <a:extLst>
              <a:ext uri="{FF2B5EF4-FFF2-40B4-BE49-F238E27FC236}">
                <a16:creationId xmlns:a16="http://schemas.microsoft.com/office/drawing/2014/main" id="{FEF62F51-7BBB-5EF8-C842-99F6DB8717D6}"/>
              </a:ext>
            </a:extLst>
          </p:cNvPr>
          <p:cNvSpPr/>
          <p:nvPr/>
        </p:nvSpPr>
        <p:spPr>
          <a:xfrm>
            <a:off x="-3806342" y="3556644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id="{C94DCF30-7C8A-8176-30B6-7B3EC8C9C328}"/>
              </a:ext>
            </a:extLst>
          </p:cNvPr>
          <p:cNvSpPr/>
          <p:nvPr/>
        </p:nvSpPr>
        <p:spPr>
          <a:xfrm>
            <a:off x="-3806343" y="4309364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19" name="Forma libre 18">
            <a:extLst>
              <a:ext uri="{FF2B5EF4-FFF2-40B4-BE49-F238E27FC236}">
                <a16:creationId xmlns:a16="http://schemas.microsoft.com/office/drawing/2014/main" id="{FA354F0A-D61D-DC24-B59E-65562C1BECB9}"/>
              </a:ext>
            </a:extLst>
          </p:cNvPr>
          <p:cNvSpPr/>
          <p:nvPr/>
        </p:nvSpPr>
        <p:spPr>
          <a:xfrm>
            <a:off x="-3806343" y="5106629"/>
            <a:ext cx="2468593" cy="575376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990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D805E-A865-9E74-4948-C82D32D9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ierra">
                <a:extLst>
                  <a:ext uri="{FF2B5EF4-FFF2-40B4-BE49-F238E27FC236}">
                    <a16:creationId xmlns:a16="http://schemas.microsoft.com/office/drawing/2014/main" id="{FAE7BE38-59C0-F668-6772-66A0EACED3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3067978"/>
                  </p:ext>
                </p:extLst>
              </p:nvPr>
            </p:nvGraphicFramePr>
            <p:xfrm>
              <a:off x="-5991477" y="7150367"/>
              <a:ext cx="4974798" cy="49747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74798" cy="497479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9171085" ay="3409771" az="94063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59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ierra">
                <a:extLst>
                  <a:ext uri="{FF2B5EF4-FFF2-40B4-BE49-F238E27FC236}">
                    <a16:creationId xmlns:a16="http://schemas.microsoft.com/office/drawing/2014/main" id="{FAE7BE38-59C0-F668-6772-66A0EACED3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991477" y="7150367"/>
                <a:ext cx="4974798" cy="4974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7745BD38-C461-1A42-2AD5-E6362E3356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9906855"/>
                  </p:ext>
                </p:extLst>
              </p:nvPr>
            </p:nvGraphicFramePr>
            <p:xfrm>
              <a:off x="-7331838" y="4078903"/>
              <a:ext cx="1622333" cy="34627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22333" cy="3462743"/>
                    </a:xfrm>
                    <a:prstGeom prst="rect">
                      <a:avLst/>
                    </a:prstGeom>
                  </am3d:spPr>
                  <am3d:camera>
                    <am3d:pos x="0" y="0" z="66572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180" d="1000000"/>
                    <am3d:preTrans dx="0" dy="0" dz="-7032"/>
                    <am3d:scale>
                      <am3d:sx n="1000000" d="1000000"/>
                      <am3d:sy n="1000000" d="1000000"/>
                      <am3d:sz n="1000000" d="1000000"/>
                    </am3d:scale>
                    <am3d:rot ax="4452525" ay="1969333" az="37469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755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7745BD38-C461-1A42-2AD5-E6362E335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31838" y="4078903"/>
                <a:ext cx="1622333" cy="346274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Forma libre 10">
            <a:extLst>
              <a:ext uri="{FF2B5EF4-FFF2-40B4-BE49-F238E27FC236}">
                <a16:creationId xmlns:a16="http://schemas.microsoft.com/office/drawing/2014/main" id="{C536B9F2-BA66-4CBE-8DEE-32E4BEDEAEF9}"/>
              </a:ext>
            </a:extLst>
          </p:cNvPr>
          <p:cNvSpPr/>
          <p:nvPr/>
        </p:nvSpPr>
        <p:spPr>
          <a:xfrm flipH="1">
            <a:off x="8921294" y="-5601136"/>
            <a:ext cx="4125632" cy="925158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F92CE2-1845-44BB-F5DB-CA9ADB5F595F}"/>
              </a:ext>
            </a:extLst>
          </p:cNvPr>
          <p:cNvSpPr txBox="1"/>
          <p:nvPr/>
        </p:nvSpPr>
        <p:spPr>
          <a:xfrm>
            <a:off x="9577604" y="-5418007"/>
            <a:ext cx="21350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/>
                </a:solidFill>
                <a:latin typeface="DIN Alternate" panose="020B0500000000000000" pitchFamily="34" charset="77"/>
              </a:rPr>
              <a:t>Propuesta 1</a:t>
            </a:r>
          </a:p>
          <a:p>
            <a:endParaRPr lang="es-C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4CD5C92A-A1AD-B56F-F248-8BB6AB2002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1028138"/>
                  </p:ext>
                </p:extLst>
              </p:nvPr>
            </p:nvGraphicFramePr>
            <p:xfrm>
              <a:off x="13602396" y="1562635"/>
              <a:ext cx="1573887" cy="352855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73887" cy="3528555"/>
                    </a:xfrm>
                    <a:prstGeom prst="rect">
                      <a:avLst/>
                    </a:prstGeom>
                  </am3d:spPr>
                  <am3d:camera>
                    <am3d:pos x="0" y="0" z="66051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1669" d="1000000"/>
                    <am3d:preTrans dx="-57201179" dy="-8413298" dz="-2044361"/>
                    <am3d:scale>
                      <am3d:sx n="1000000" d="1000000"/>
                      <am3d:sy n="1000000" d="1000000"/>
                      <am3d:sz n="1000000" d="1000000"/>
                    </am3d:scale>
                    <am3d:rot ax="-5475808" ay="-2348923" az="551996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565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4CD5C92A-A1AD-B56F-F248-8BB6AB2002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02396" y="1562635"/>
                <a:ext cx="1573887" cy="3528555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Forma libre 21">
            <a:extLst>
              <a:ext uri="{FF2B5EF4-FFF2-40B4-BE49-F238E27FC236}">
                <a16:creationId xmlns:a16="http://schemas.microsoft.com/office/drawing/2014/main" id="{CC6EAE29-5CB0-51AF-F77B-A5507755107A}"/>
              </a:ext>
            </a:extLst>
          </p:cNvPr>
          <p:cNvSpPr/>
          <p:nvPr/>
        </p:nvSpPr>
        <p:spPr>
          <a:xfrm>
            <a:off x="7715704" y="3050646"/>
            <a:ext cx="1019124" cy="1019124"/>
          </a:xfrm>
          <a:custGeom>
            <a:avLst/>
            <a:gdLst>
              <a:gd name="connsiteX0" fmla="*/ 653509 w 1318290"/>
              <a:gd name="connsiteY0" fmla="*/ 235757 h 1318290"/>
              <a:gd name="connsiteX1" fmla="*/ 230122 w 1318290"/>
              <a:gd name="connsiteY1" fmla="*/ 659144 h 1318290"/>
              <a:gd name="connsiteX2" fmla="*/ 653509 w 1318290"/>
              <a:gd name="connsiteY2" fmla="*/ 1082531 h 1318290"/>
              <a:gd name="connsiteX3" fmla="*/ 1076896 w 1318290"/>
              <a:gd name="connsiteY3" fmla="*/ 659144 h 1318290"/>
              <a:gd name="connsiteX4" fmla="*/ 653509 w 1318290"/>
              <a:gd name="connsiteY4" fmla="*/ 235757 h 1318290"/>
              <a:gd name="connsiteX5" fmla="*/ 659145 w 1318290"/>
              <a:gd name="connsiteY5" fmla="*/ 0 h 1318290"/>
              <a:gd name="connsiteX6" fmla="*/ 1318290 w 1318290"/>
              <a:gd name="connsiteY6" fmla="*/ 659145 h 1318290"/>
              <a:gd name="connsiteX7" fmla="*/ 659145 w 1318290"/>
              <a:gd name="connsiteY7" fmla="*/ 1318290 h 1318290"/>
              <a:gd name="connsiteX8" fmla="*/ 0 w 1318290"/>
              <a:gd name="connsiteY8" fmla="*/ 659145 h 1318290"/>
              <a:gd name="connsiteX9" fmla="*/ 659145 w 1318290"/>
              <a:gd name="connsiteY9" fmla="*/ 0 h 131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8290" h="1318290">
                <a:moveTo>
                  <a:pt x="653509" y="235757"/>
                </a:moveTo>
                <a:cubicBezTo>
                  <a:pt x="419679" y="235757"/>
                  <a:pt x="230122" y="425314"/>
                  <a:pt x="230122" y="659144"/>
                </a:cubicBezTo>
                <a:cubicBezTo>
                  <a:pt x="230122" y="892974"/>
                  <a:pt x="419679" y="1082531"/>
                  <a:pt x="653509" y="1082531"/>
                </a:cubicBezTo>
                <a:cubicBezTo>
                  <a:pt x="887339" y="1082531"/>
                  <a:pt x="1076896" y="892974"/>
                  <a:pt x="1076896" y="659144"/>
                </a:cubicBezTo>
                <a:cubicBezTo>
                  <a:pt x="1076896" y="425314"/>
                  <a:pt x="887339" y="235757"/>
                  <a:pt x="653509" y="235757"/>
                </a:cubicBezTo>
                <a:close/>
                <a:moveTo>
                  <a:pt x="659145" y="0"/>
                </a:moveTo>
                <a:cubicBezTo>
                  <a:pt x="1023181" y="0"/>
                  <a:pt x="1318290" y="295109"/>
                  <a:pt x="1318290" y="659145"/>
                </a:cubicBezTo>
                <a:cubicBezTo>
                  <a:pt x="1318290" y="1023181"/>
                  <a:pt x="1023181" y="1318290"/>
                  <a:pt x="659145" y="1318290"/>
                </a:cubicBezTo>
                <a:cubicBezTo>
                  <a:pt x="295109" y="1318290"/>
                  <a:pt x="0" y="1023181"/>
                  <a:pt x="0" y="659145"/>
                </a:cubicBezTo>
                <a:cubicBezTo>
                  <a:pt x="0" y="295109"/>
                  <a:pt x="295109" y="0"/>
                  <a:pt x="659145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4006847-EFBC-E834-99E2-DD1D65BAE268}"/>
              </a:ext>
            </a:extLst>
          </p:cNvPr>
          <p:cNvSpPr/>
          <p:nvPr/>
        </p:nvSpPr>
        <p:spPr>
          <a:xfrm>
            <a:off x="10552819" y="3326913"/>
            <a:ext cx="441876" cy="441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id="{F2C50E93-6576-5590-4204-665749A6EBD8}"/>
              </a:ext>
            </a:extLst>
          </p:cNvPr>
          <p:cNvSpPr/>
          <p:nvPr/>
        </p:nvSpPr>
        <p:spPr>
          <a:xfrm>
            <a:off x="6037738" y="2866082"/>
            <a:ext cx="1363538" cy="1363538"/>
          </a:xfrm>
          <a:custGeom>
            <a:avLst/>
            <a:gdLst>
              <a:gd name="connsiteX0" fmla="*/ 681768 w 1363538"/>
              <a:gd name="connsiteY0" fmla="*/ 224568 h 1363538"/>
              <a:gd name="connsiteX1" fmla="*/ 224568 w 1363538"/>
              <a:gd name="connsiteY1" fmla="*/ 681768 h 1363538"/>
              <a:gd name="connsiteX2" fmla="*/ 681768 w 1363538"/>
              <a:gd name="connsiteY2" fmla="*/ 1138968 h 1363538"/>
              <a:gd name="connsiteX3" fmla="*/ 1138968 w 1363538"/>
              <a:gd name="connsiteY3" fmla="*/ 681768 h 1363538"/>
              <a:gd name="connsiteX4" fmla="*/ 681768 w 1363538"/>
              <a:gd name="connsiteY4" fmla="*/ 224568 h 1363538"/>
              <a:gd name="connsiteX5" fmla="*/ 681769 w 1363538"/>
              <a:gd name="connsiteY5" fmla="*/ 0 h 1363538"/>
              <a:gd name="connsiteX6" fmla="*/ 1363538 w 1363538"/>
              <a:gd name="connsiteY6" fmla="*/ 681769 h 1363538"/>
              <a:gd name="connsiteX7" fmla="*/ 681769 w 1363538"/>
              <a:gd name="connsiteY7" fmla="*/ 1363538 h 1363538"/>
              <a:gd name="connsiteX8" fmla="*/ 0 w 1363538"/>
              <a:gd name="connsiteY8" fmla="*/ 681769 h 1363538"/>
              <a:gd name="connsiteX9" fmla="*/ 681769 w 1363538"/>
              <a:gd name="connsiteY9" fmla="*/ 0 h 136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3538" h="1363538">
                <a:moveTo>
                  <a:pt x="681768" y="224568"/>
                </a:moveTo>
                <a:cubicBezTo>
                  <a:pt x="429263" y="224568"/>
                  <a:pt x="224568" y="429263"/>
                  <a:pt x="224568" y="681768"/>
                </a:cubicBezTo>
                <a:cubicBezTo>
                  <a:pt x="224568" y="934273"/>
                  <a:pt x="429263" y="1138968"/>
                  <a:pt x="681768" y="1138968"/>
                </a:cubicBezTo>
                <a:cubicBezTo>
                  <a:pt x="934273" y="1138968"/>
                  <a:pt x="1138968" y="934273"/>
                  <a:pt x="1138968" y="681768"/>
                </a:cubicBezTo>
                <a:cubicBezTo>
                  <a:pt x="1138968" y="429263"/>
                  <a:pt x="934273" y="224568"/>
                  <a:pt x="681768" y="224568"/>
                </a:cubicBezTo>
                <a:close/>
                <a:moveTo>
                  <a:pt x="681769" y="0"/>
                </a:moveTo>
                <a:cubicBezTo>
                  <a:pt x="1058300" y="0"/>
                  <a:pt x="1363538" y="305238"/>
                  <a:pt x="1363538" y="681769"/>
                </a:cubicBezTo>
                <a:cubicBezTo>
                  <a:pt x="1363538" y="1058300"/>
                  <a:pt x="1058300" y="1363538"/>
                  <a:pt x="681769" y="1363538"/>
                </a:cubicBezTo>
                <a:cubicBezTo>
                  <a:pt x="305238" y="1363538"/>
                  <a:pt x="0" y="1058300"/>
                  <a:pt x="0" y="681769"/>
                </a:cubicBezTo>
                <a:cubicBezTo>
                  <a:pt x="0" y="305238"/>
                  <a:pt x="305238" y="0"/>
                  <a:pt x="681769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5" name="Forma libre 24">
            <a:extLst>
              <a:ext uri="{FF2B5EF4-FFF2-40B4-BE49-F238E27FC236}">
                <a16:creationId xmlns:a16="http://schemas.microsoft.com/office/drawing/2014/main" id="{7B0321ED-05AE-C49D-6914-38DB3B72A2F8}"/>
              </a:ext>
            </a:extLst>
          </p:cNvPr>
          <p:cNvSpPr/>
          <p:nvPr/>
        </p:nvSpPr>
        <p:spPr>
          <a:xfrm>
            <a:off x="3806384" y="2639079"/>
            <a:ext cx="1821408" cy="1821408"/>
          </a:xfrm>
          <a:custGeom>
            <a:avLst/>
            <a:gdLst>
              <a:gd name="connsiteX0" fmla="*/ 910704 w 1821408"/>
              <a:gd name="connsiteY0" fmla="*/ 453504 h 1821408"/>
              <a:gd name="connsiteX1" fmla="*/ 453504 w 1821408"/>
              <a:gd name="connsiteY1" fmla="*/ 910704 h 1821408"/>
              <a:gd name="connsiteX2" fmla="*/ 910704 w 1821408"/>
              <a:gd name="connsiteY2" fmla="*/ 1367904 h 1821408"/>
              <a:gd name="connsiteX3" fmla="*/ 1367904 w 1821408"/>
              <a:gd name="connsiteY3" fmla="*/ 910704 h 1821408"/>
              <a:gd name="connsiteX4" fmla="*/ 910704 w 1821408"/>
              <a:gd name="connsiteY4" fmla="*/ 453504 h 1821408"/>
              <a:gd name="connsiteX5" fmla="*/ 910704 w 1821408"/>
              <a:gd name="connsiteY5" fmla="*/ 0 h 1821408"/>
              <a:gd name="connsiteX6" fmla="*/ 1821408 w 1821408"/>
              <a:gd name="connsiteY6" fmla="*/ 910704 h 1821408"/>
              <a:gd name="connsiteX7" fmla="*/ 910704 w 1821408"/>
              <a:gd name="connsiteY7" fmla="*/ 1821408 h 1821408"/>
              <a:gd name="connsiteX8" fmla="*/ 0 w 1821408"/>
              <a:gd name="connsiteY8" fmla="*/ 910704 h 1821408"/>
              <a:gd name="connsiteX9" fmla="*/ 910704 w 1821408"/>
              <a:gd name="connsiteY9" fmla="*/ 0 h 182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1408" h="1821408">
                <a:moveTo>
                  <a:pt x="910704" y="453504"/>
                </a:moveTo>
                <a:cubicBezTo>
                  <a:pt x="658199" y="453504"/>
                  <a:pt x="453504" y="658199"/>
                  <a:pt x="453504" y="910704"/>
                </a:cubicBezTo>
                <a:cubicBezTo>
                  <a:pt x="453504" y="1163209"/>
                  <a:pt x="658199" y="1367904"/>
                  <a:pt x="910704" y="1367904"/>
                </a:cubicBezTo>
                <a:cubicBezTo>
                  <a:pt x="1163209" y="1367904"/>
                  <a:pt x="1367904" y="1163209"/>
                  <a:pt x="1367904" y="910704"/>
                </a:cubicBezTo>
                <a:cubicBezTo>
                  <a:pt x="1367904" y="658199"/>
                  <a:pt x="1163209" y="453504"/>
                  <a:pt x="910704" y="453504"/>
                </a:cubicBezTo>
                <a:close/>
                <a:moveTo>
                  <a:pt x="910704" y="0"/>
                </a:moveTo>
                <a:cubicBezTo>
                  <a:pt x="1413672" y="0"/>
                  <a:pt x="1821408" y="407736"/>
                  <a:pt x="1821408" y="910704"/>
                </a:cubicBezTo>
                <a:cubicBezTo>
                  <a:pt x="1821408" y="1413672"/>
                  <a:pt x="1413672" y="1821408"/>
                  <a:pt x="910704" y="1821408"/>
                </a:cubicBezTo>
                <a:cubicBezTo>
                  <a:pt x="407736" y="1821408"/>
                  <a:pt x="0" y="1413672"/>
                  <a:pt x="0" y="910704"/>
                </a:cubicBezTo>
                <a:cubicBezTo>
                  <a:pt x="0" y="407736"/>
                  <a:pt x="407736" y="0"/>
                  <a:pt x="910704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611F2801-EB5D-408C-C643-3962DA0BB1D3}"/>
              </a:ext>
            </a:extLst>
          </p:cNvPr>
          <p:cNvSpPr/>
          <p:nvPr/>
        </p:nvSpPr>
        <p:spPr>
          <a:xfrm>
            <a:off x="9221369" y="3161343"/>
            <a:ext cx="773016" cy="773016"/>
          </a:xfrm>
          <a:custGeom>
            <a:avLst/>
            <a:gdLst>
              <a:gd name="connsiteX0" fmla="*/ 454287 w 914400"/>
              <a:gd name="connsiteY0" fmla="*/ 140216 h 914400"/>
              <a:gd name="connsiteX1" fmla="*/ 137303 w 914400"/>
              <a:gd name="connsiteY1" fmla="*/ 457200 h 914400"/>
              <a:gd name="connsiteX2" fmla="*/ 454287 w 914400"/>
              <a:gd name="connsiteY2" fmla="*/ 774184 h 914400"/>
              <a:gd name="connsiteX3" fmla="*/ 771271 w 914400"/>
              <a:gd name="connsiteY3" fmla="*/ 457200 h 914400"/>
              <a:gd name="connsiteX4" fmla="*/ 454287 w 914400"/>
              <a:gd name="connsiteY4" fmla="*/ 140216 h 914400"/>
              <a:gd name="connsiteX5" fmla="*/ 457200 w 914400"/>
              <a:gd name="connsiteY5" fmla="*/ 0 h 914400"/>
              <a:gd name="connsiteX6" fmla="*/ 914400 w 914400"/>
              <a:gd name="connsiteY6" fmla="*/ 457200 h 914400"/>
              <a:gd name="connsiteX7" fmla="*/ 457200 w 914400"/>
              <a:gd name="connsiteY7" fmla="*/ 914400 h 914400"/>
              <a:gd name="connsiteX8" fmla="*/ 0 w 914400"/>
              <a:gd name="connsiteY8" fmla="*/ 457200 h 914400"/>
              <a:gd name="connsiteX9" fmla="*/ 457200 w 914400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" h="914400">
                <a:moveTo>
                  <a:pt x="454287" y="140216"/>
                </a:moveTo>
                <a:cubicBezTo>
                  <a:pt x="279222" y="140216"/>
                  <a:pt x="137303" y="282135"/>
                  <a:pt x="137303" y="457200"/>
                </a:cubicBezTo>
                <a:cubicBezTo>
                  <a:pt x="137303" y="632265"/>
                  <a:pt x="279222" y="774184"/>
                  <a:pt x="454287" y="774184"/>
                </a:cubicBezTo>
                <a:cubicBezTo>
                  <a:pt x="629352" y="774184"/>
                  <a:pt x="771271" y="632265"/>
                  <a:pt x="771271" y="457200"/>
                </a:cubicBezTo>
                <a:cubicBezTo>
                  <a:pt x="771271" y="282135"/>
                  <a:pt x="629352" y="140216"/>
                  <a:pt x="454287" y="140216"/>
                </a:cubicBez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03859CD1-6B6C-70E2-7520-F5ADC7C3B538}"/>
              </a:ext>
            </a:extLst>
          </p:cNvPr>
          <p:cNvSpPr/>
          <p:nvPr/>
        </p:nvSpPr>
        <p:spPr>
          <a:xfrm>
            <a:off x="1000900" y="2335426"/>
            <a:ext cx="2434282" cy="2434282"/>
          </a:xfrm>
          <a:custGeom>
            <a:avLst/>
            <a:gdLst>
              <a:gd name="connsiteX0" fmla="*/ 1217140 w 2434282"/>
              <a:gd name="connsiteY0" fmla="*/ 547392 h 2434282"/>
              <a:gd name="connsiteX1" fmla="*/ 547392 w 2434282"/>
              <a:gd name="connsiteY1" fmla="*/ 1217140 h 2434282"/>
              <a:gd name="connsiteX2" fmla="*/ 1217140 w 2434282"/>
              <a:gd name="connsiteY2" fmla="*/ 1886888 h 2434282"/>
              <a:gd name="connsiteX3" fmla="*/ 1886888 w 2434282"/>
              <a:gd name="connsiteY3" fmla="*/ 1217140 h 2434282"/>
              <a:gd name="connsiteX4" fmla="*/ 1217140 w 2434282"/>
              <a:gd name="connsiteY4" fmla="*/ 547392 h 2434282"/>
              <a:gd name="connsiteX5" fmla="*/ 1217141 w 2434282"/>
              <a:gd name="connsiteY5" fmla="*/ 0 h 2434282"/>
              <a:gd name="connsiteX6" fmla="*/ 2434282 w 2434282"/>
              <a:gd name="connsiteY6" fmla="*/ 1217141 h 2434282"/>
              <a:gd name="connsiteX7" fmla="*/ 1217141 w 2434282"/>
              <a:gd name="connsiteY7" fmla="*/ 2434282 h 2434282"/>
              <a:gd name="connsiteX8" fmla="*/ 0 w 2434282"/>
              <a:gd name="connsiteY8" fmla="*/ 1217141 h 2434282"/>
              <a:gd name="connsiteX9" fmla="*/ 1217141 w 2434282"/>
              <a:gd name="connsiteY9" fmla="*/ 0 h 243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4282" h="2434282">
                <a:moveTo>
                  <a:pt x="1217140" y="547392"/>
                </a:moveTo>
                <a:cubicBezTo>
                  <a:pt x="847248" y="547392"/>
                  <a:pt x="547392" y="847248"/>
                  <a:pt x="547392" y="1217140"/>
                </a:cubicBezTo>
                <a:cubicBezTo>
                  <a:pt x="547392" y="1587032"/>
                  <a:pt x="847248" y="1886888"/>
                  <a:pt x="1217140" y="1886888"/>
                </a:cubicBezTo>
                <a:cubicBezTo>
                  <a:pt x="1587032" y="1886888"/>
                  <a:pt x="1886888" y="1587032"/>
                  <a:pt x="1886888" y="1217140"/>
                </a:cubicBezTo>
                <a:cubicBezTo>
                  <a:pt x="1886888" y="847248"/>
                  <a:pt x="1587032" y="547392"/>
                  <a:pt x="1217140" y="547392"/>
                </a:cubicBezTo>
                <a:close/>
                <a:moveTo>
                  <a:pt x="1217141" y="0"/>
                </a:moveTo>
                <a:cubicBezTo>
                  <a:pt x="1889349" y="0"/>
                  <a:pt x="2434282" y="544933"/>
                  <a:pt x="2434282" y="1217141"/>
                </a:cubicBezTo>
                <a:cubicBezTo>
                  <a:pt x="2434282" y="1889349"/>
                  <a:pt x="1889349" y="2434282"/>
                  <a:pt x="1217141" y="2434282"/>
                </a:cubicBezTo>
                <a:cubicBezTo>
                  <a:pt x="544933" y="2434282"/>
                  <a:pt x="0" y="1889349"/>
                  <a:pt x="0" y="1217141"/>
                </a:cubicBezTo>
                <a:cubicBezTo>
                  <a:pt x="0" y="544933"/>
                  <a:pt x="544933" y="0"/>
                  <a:pt x="1217141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E2C204F-A51D-1313-5E56-DA0CB4D4EA14}"/>
              </a:ext>
            </a:extLst>
          </p:cNvPr>
          <p:cNvSpPr/>
          <p:nvPr/>
        </p:nvSpPr>
        <p:spPr>
          <a:xfrm>
            <a:off x="1530908" y="2878433"/>
            <a:ext cx="1363538" cy="13635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2C45A-D28C-3CF1-EC53-30CAA870A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943964" y="-22012"/>
            <a:ext cx="13314927" cy="69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0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805D1-638C-0F4A-97E1-03A4C332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ierra">
                <a:extLst>
                  <a:ext uri="{FF2B5EF4-FFF2-40B4-BE49-F238E27FC236}">
                    <a16:creationId xmlns:a16="http://schemas.microsoft.com/office/drawing/2014/main" id="{E60D6C49-A4FE-80D6-B424-7D058AF41D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445966"/>
                  </p:ext>
                </p:extLst>
              </p:nvPr>
            </p:nvGraphicFramePr>
            <p:xfrm>
              <a:off x="-5481585" y="6382029"/>
              <a:ext cx="4974798" cy="49747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74798" cy="497479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9171085" ay="3409771" az="94063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59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ierra">
                <a:extLst>
                  <a:ext uri="{FF2B5EF4-FFF2-40B4-BE49-F238E27FC236}">
                    <a16:creationId xmlns:a16="http://schemas.microsoft.com/office/drawing/2014/main" id="{E60D6C49-A4FE-80D6-B424-7D058AF41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481585" y="6382029"/>
                <a:ext cx="4974798" cy="4974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AEC09754-9EB0-7941-C148-0E4BB105AE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487778" y="3234843"/>
              <a:ext cx="1622333" cy="34627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22333" cy="3462743"/>
                    </a:xfrm>
                    <a:prstGeom prst="rect">
                      <a:avLst/>
                    </a:prstGeom>
                  </am3d:spPr>
                  <am3d:camera>
                    <am3d:pos x="0" y="0" z="665729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180" d="1000000"/>
                    <am3d:preTrans dx="0" dy="0" dz="-7032"/>
                    <am3d:scale>
                      <am3d:sx n="1000000" d="1000000"/>
                      <am3d:sy n="1000000" d="1000000"/>
                      <am3d:sz n="1000000" d="1000000"/>
                    </am3d:scale>
                    <am3d:rot ax="4452525" ay="1969333" az="37469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755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AEC09754-9EB0-7941-C148-0E4BB105AE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487778" y="3234843"/>
                <a:ext cx="1622333" cy="346274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rma libre 5">
            <a:extLst>
              <a:ext uri="{FF2B5EF4-FFF2-40B4-BE49-F238E27FC236}">
                <a16:creationId xmlns:a16="http://schemas.microsoft.com/office/drawing/2014/main" id="{C01C8C35-2ACA-8DF1-F8D6-A333CC9FEFDA}"/>
              </a:ext>
            </a:extLst>
          </p:cNvPr>
          <p:cNvSpPr/>
          <p:nvPr/>
        </p:nvSpPr>
        <p:spPr>
          <a:xfrm>
            <a:off x="-365659" y="-5423986"/>
            <a:ext cx="3595423" cy="925158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4E5FD6-A264-FB50-DCB2-3ECB18594E4D}"/>
              </a:ext>
            </a:extLst>
          </p:cNvPr>
          <p:cNvSpPr txBox="1"/>
          <p:nvPr/>
        </p:nvSpPr>
        <p:spPr>
          <a:xfrm>
            <a:off x="508630" y="-5223017"/>
            <a:ext cx="249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/>
                </a:solidFill>
                <a:latin typeface="DIN Alternate" panose="020B0500000000000000" pitchFamily="34" charset="77"/>
              </a:rPr>
              <a:t>Propuesta 2</a:t>
            </a:r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756B90E5-43F9-FCFD-8F65-F6803D885DB7}"/>
              </a:ext>
            </a:extLst>
          </p:cNvPr>
          <p:cNvSpPr/>
          <p:nvPr/>
        </p:nvSpPr>
        <p:spPr>
          <a:xfrm flipH="1">
            <a:off x="8921294" y="-5601136"/>
            <a:ext cx="4125632" cy="925158"/>
          </a:xfrm>
          <a:custGeom>
            <a:avLst/>
            <a:gdLst>
              <a:gd name="connsiteX0" fmla="*/ 0 w 3595423"/>
              <a:gd name="connsiteY0" fmla="*/ 0 h 925158"/>
              <a:gd name="connsiteX1" fmla="*/ 3141233 w 3595423"/>
              <a:gd name="connsiteY1" fmla="*/ 0 h 925158"/>
              <a:gd name="connsiteX2" fmla="*/ 3595423 w 3595423"/>
              <a:gd name="connsiteY2" fmla="*/ 462579 h 925158"/>
              <a:gd name="connsiteX3" fmla="*/ 3141233 w 3595423"/>
              <a:gd name="connsiteY3" fmla="*/ 925158 h 925158"/>
              <a:gd name="connsiteX4" fmla="*/ 0 w 3595423"/>
              <a:gd name="connsiteY4" fmla="*/ 925158 h 92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423" h="925158">
                <a:moveTo>
                  <a:pt x="0" y="0"/>
                </a:moveTo>
                <a:lnTo>
                  <a:pt x="3141233" y="0"/>
                </a:lnTo>
                <a:cubicBezTo>
                  <a:pt x="3392075" y="0"/>
                  <a:pt x="3595423" y="207104"/>
                  <a:pt x="3595423" y="462579"/>
                </a:cubicBezTo>
                <a:cubicBezTo>
                  <a:pt x="3595423" y="718054"/>
                  <a:pt x="3392075" y="925158"/>
                  <a:pt x="3141233" y="925158"/>
                </a:cubicBezTo>
                <a:lnTo>
                  <a:pt x="0" y="92515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BEBC1F-E66A-91AC-9350-EF66069B7671}"/>
              </a:ext>
            </a:extLst>
          </p:cNvPr>
          <p:cNvSpPr txBox="1"/>
          <p:nvPr/>
        </p:nvSpPr>
        <p:spPr>
          <a:xfrm>
            <a:off x="9577604" y="-5418007"/>
            <a:ext cx="21350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solidFill>
                  <a:schemeClr val="bg1"/>
                </a:solidFill>
                <a:latin typeface="DIN Alternate" panose="020B0500000000000000" pitchFamily="34" charset="77"/>
              </a:rPr>
              <a:t>Propuesta 1</a:t>
            </a:r>
          </a:p>
          <a:p>
            <a:endParaRPr lang="es-C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A745C9EA-AD33-B556-EAD2-D4C87E8DAC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602396" y="2004511"/>
              <a:ext cx="1573887" cy="352855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73887" cy="3528555"/>
                    </a:xfrm>
                    <a:prstGeom prst="rect">
                      <a:avLst/>
                    </a:prstGeom>
                  </am3d:spPr>
                  <am3d:camera>
                    <am3d:pos x="0" y="0" z="660516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1669" d="1000000"/>
                    <am3d:preTrans dx="-57201179" dy="-8413298" dz="-2044361"/>
                    <am3d:scale>
                      <am3d:sx n="1000000" d="1000000"/>
                      <am3d:sy n="1000000" d="1000000"/>
                      <am3d:sz n="1000000" d="1000000"/>
                    </am3d:scale>
                    <am3d:rot ax="-5475808" ay="-2348923" az="551996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2565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A745C9EA-AD33-B556-EAD2-D4C87E8DAC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02396" y="2004511"/>
                <a:ext cx="1573887" cy="3528555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Forma libre 21">
            <a:extLst>
              <a:ext uri="{FF2B5EF4-FFF2-40B4-BE49-F238E27FC236}">
                <a16:creationId xmlns:a16="http://schemas.microsoft.com/office/drawing/2014/main" id="{8BF16076-63D4-1080-E8E3-AAD3E0173276}"/>
              </a:ext>
            </a:extLst>
          </p:cNvPr>
          <p:cNvSpPr/>
          <p:nvPr/>
        </p:nvSpPr>
        <p:spPr>
          <a:xfrm>
            <a:off x="13620556" y="3050646"/>
            <a:ext cx="1019124" cy="1019124"/>
          </a:xfrm>
          <a:custGeom>
            <a:avLst/>
            <a:gdLst>
              <a:gd name="connsiteX0" fmla="*/ 653509 w 1318290"/>
              <a:gd name="connsiteY0" fmla="*/ 235757 h 1318290"/>
              <a:gd name="connsiteX1" fmla="*/ 230122 w 1318290"/>
              <a:gd name="connsiteY1" fmla="*/ 659144 h 1318290"/>
              <a:gd name="connsiteX2" fmla="*/ 653509 w 1318290"/>
              <a:gd name="connsiteY2" fmla="*/ 1082531 h 1318290"/>
              <a:gd name="connsiteX3" fmla="*/ 1076896 w 1318290"/>
              <a:gd name="connsiteY3" fmla="*/ 659144 h 1318290"/>
              <a:gd name="connsiteX4" fmla="*/ 653509 w 1318290"/>
              <a:gd name="connsiteY4" fmla="*/ 235757 h 1318290"/>
              <a:gd name="connsiteX5" fmla="*/ 659145 w 1318290"/>
              <a:gd name="connsiteY5" fmla="*/ 0 h 1318290"/>
              <a:gd name="connsiteX6" fmla="*/ 1318290 w 1318290"/>
              <a:gd name="connsiteY6" fmla="*/ 659145 h 1318290"/>
              <a:gd name="connsiteX7" fmla="*/ 659145 w 1318290"/>
              <a:gd name="connsiteY7" fmla="*/ 1318290 h 1318290"/>
              <a:gd name="connsiteX8" fmla="*/ 0 w 1318290"/>
              <a:gd name="connsiteY8" fmla="*/ 659145 h 1318290"/>
              <a:gd name="connsiteX9" fmla="*/ 659145 w 1318290"/>
              <a:gd name="connsiteY9" fmla="*/ 0 h 131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8290" h="1318290">
                <a:moveTo>
                  <a:pt x="653509" y="235757"/>
                </a:moveTo>
                <a:cubicBezTo>
                  <a:pt x="419679" y="235757"/>
                  <a:pt x="230122" y="425314"/>
                  <a:pt x="230122" y="659144"/>
                </a:cubicBezTo>
                <a:cubicBezTo>
                  <a:pt x="230122" y="892974"/>
                  <a:pt x="419679" y="1082531"/>
                  <a:pt x="653509" y="1082531"/>
                </a:cubicBezTo>
                <a:cubicBezTo>
                  <a:pt x="887339" y="1082531"/>
                  <a:pt x="1076896" y="892974"/>
                  <a:pt x="1076896" y="659144"/>
                </a:cubicBezTo>
                <a:cubicBezTo>
                  <a:pt x="1076896" y="425314"/>
                  <a:pt x="887339" y="235757"/>
                  <a:pt x="653509" y="235757"/>
                </a:cubicBezTo>
                <a:close/>
                <a:moveTo>
                  <a:pt x="659145" y="0"/>
                </a:moveTo>
                <a:cubicBezTo>
                  <a:pt x="1023181" y="0"/>
                  <a:pt x="1318290" y="295109"/>
                  <a:pt x="1318290" y="659145"/>
                </a:cubicBezTo>
                <a:cubicBezTo>
                  <a:pt x="1318290" y="1023181"/>
                  <a:pt x="1023181" y="1318290"/>
                  <a:pt x="659145" y="1318290"/>
                </a:cubicBezTo>
                <a:cubicBezTo>
                  <a:pt x="295109" y="1318290"/>
                  <a:pt x="0" y="1023181"/>
                  <a:pt x="0" y="659145"/>
                </a:cubicBezTo>
                <a:cubicBezTo>
                  <a:pt x="0" y="295109"/>
                  <a:pt x="295109" y="0"/>
                  <a:pt x="659145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37F8DB7-5B3E-0674-0F88-31646D2C4C96}"/>
              </a:ext>
            </a:extLst>
          </p:cNvPr>
          <p:cNvSpPr/>
          <p:nvPr/>
        </p:nvSpPr>
        <p:spPr>
          <a:xfrm>
            <a:off x="13900450" y="3326913"/>
            <a:ext cx="441876" cy="4418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id="{1C5EB091-661F-B608-97FB-260FDCCAC8FA}"/>
              </a:ext>
            </a:extLst>
          </p:cNvPr>
          <p:cNvSpPr/>
          <p:nvPr/>
        </p:nvSpPr>
        <p:spPr>
          <a:xfrm>
            <a:off x="13445930" y="2866082"/>
            <a:ext cx="1363538" cy="1363538"/>
          </a:xfrm>
          <a:custGeom>
            <a:avLst/>
            <a:gdLst>
              <a:gd name="connsiteX0" fmla="*/ 681768 w 1363538"/>
              <a:gd name="connsiteY0" fmla="*/ 224568 h 1363538"/>
              <a:gd name="connsiteX1" fmla="*/ 224568 w 1363538"/>
              <a:gd name="connsiteY1" fmla="*/ 681768 h 1363538"/>
              <a:gd name="connsiteX2" fmla="*/ 681768 w 1363538"/>
              <a:gd name="connsiteY2" fmla="*/ 1138968 h 1363538"/>
              <a:gd name="connsiteX3" fmla="*/ 1138968 w 1363538"/>
              <a:gd name="connsiteY3" fmla="*/ 681768 h 1363538"/>
              <a:gd name="connsiteX4" fmla="*/ 681768 w 1363538"/>
              <a:gd name="connsiteY4" fmla="*/ 224568 h 1363538"/>
              <a:gd name="connsiteX5" fmla="*/ 681769 w 1363538"/>
              <a:gd name="connsiteY5" fmla="*/ 0 h 1363538"/>
              <a:gd name="connsiteX6" fmla="*/ 1363538 w 1363538"/>
              <a:gd name="connsiteY6" fmla="*/ 681769 h 1363538"/>
              <a:gd name="connsiteX7" fmla="*/ 681769 w 1363538"/>
              <a:gd name="connsiteY7" fmla="*/ 1363538 h 1363538"/>
              <a:gd name="connsiteX8" fmla="*/ 0 w 1363538"/>
              <a:gd name="connsiteY8" fmla="*/ 681769 h 1363538"/>
              <a:gd name="connsiteX9" fmla="*/ 681769 w 1363538"/>
              <a:gd name="connsiteY9" fmla="*/ 0 h 136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3538" h="1363538">
                <a:moveTo>
                  <a:pt x="681768" y="224568"/>
                </a:moveTo>
                <a:cubicBezTo>
                  <a:pt x="429263" y="224568"/>
                  <a:pt x="224568" y="429263"/>
                  <a:pt x="224568" y="681768"/>
                </a:cubicBezTo>
                <a:cubicBezTo>
                  <a:pt x="224568" y="934273"/>
                  <a:pt x="429263" y="1138968"/>
                  <a:pt x="681768" y="1138968"/>
                </a:cubicBezTo>
                <a:cubicBezTo>
                  <a:pt x="934273" y="1138968"/>
                  <a:pt x="1138968" y="934273"/>
                  <a:pt x="1138968" y="681768"/>
                </a:cubicBezTo>
                <a:cubicBezTo>
                  <a:pt x="1138968" y="429263"/>
                  <a:pt x="934273" y="224568"/>
                  <a:pt x="681768" y="224568"/>
                </a:cubicBezTo>
                <a:close/>
                <a:moveTo>
                  <a:pt x="681769" y="0"/>
                </a:moveTo>
                <a:cubicBezTo>
                  <a:pt x="1058300" y="0"/>
                  <a:pt x="1363538" y="305238"/>
                  <a:pt x="1363538" y="681769"/>
                </a:cubicBezTo>
                <a:cubicBezTo>
                  <a:pt x="1363538" y="1058300"/>
                  <a:pt x="1058300" y="1363538"/>
                  <a:pt x="681769" y="1363538"/>
                </a:cubicBezTo>
                <a:cubicBezTo>
                  <a:pt x="305238" y="1363538"/>
                  <a:pt x="0" y="1058300"/>
                  <a:pt x="0" y="681769"/>
                </a:cubicBezTo>
                <a:cubicBezTo>
                  <a:pt x="0" y="305238"/>
                  <a:pt x="305238" y="0"/>
                  <a:pt x="681769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5" name="Forma libre 24">
            <a:extLst>
              <a:ext uri="{FF2B5EF4-FFF2-40B4-BE49-F238E27FC236}">
                <a16:creationId xmlns:a16="http://schemas.microsoft.com/office/drawing/2014/main" id="{CD72B77F-5A2E-E89A-8997-EDED458CBAD6}"/>
              </a:ext>
            </a:extLst>
          </p:cNvPr>
          <p:cNvSpPr/>
          <p:nvPr/>
        </p:nvSpPr>
        <p:spPr>
          <a:xfrm>
            <a:off x="13198353" y="2639079"/>
            <a:ext cx="1821408" cy="1821408"/>
          </a:xfrm>
          <a:custGeom>
            <a:avLst/>
            <a:gdLst>
              <a:gd name="connsiteX0" fmla="*/ 910704 w 1821408"/>
              <a:gd name="connsiteY0" fmla="*/ 453504 h 1821408"/>
              <a:gd name="connsiteX1" fmla="*/ 453504 w 1821408"/>
              <a:gd name="connsiteY1" fmla="*/ 910704 h 1821408"/>
              <a:gd name="connsiteX2" fmla="*/ 910704 w 1821408"/>
              <a:gd name="connsiteY2" fmla="*/ 1367904 h 1821408"/>
              <a:gd name="connsiteX3" fmla="*/ 1367904 w 1821408"/>
              <a:gd name="connsiteY3" fmla="*/ 910704 h 1821408"/>
              <a:gd name="connsiteX4" fmla="*/ 910704 w 1821408"/>
              <a:gd name="connsiteY4" fmla="*/ 453504 h 1821408"/>
              <a:gd name="connsiteX5" fmla="*/ 910704 w 1821408"/>
              <a:gd name="connsiteY5" fmla="*/ 0 h 1821408"/>
              <a:gd name="connsiteX6" fmla="*/ 1821408 w 1821408"/>
              <a:gd name="connsiteY6" fmla="*/ 910704 h 1821408"/>
              <a:gd name="connsiteX7" fmla="*/ 910704 w 1821408"/>
              <a:gd name="connsiteY7" fmla="*/ 1821408 h 1821408"/>
              <a:gd name="connsiteX8" fmla="*/ 0 w 1821408"/>
              <a:gd name="connsiteY8" fmla="*/ 910704 h 1821408"/>
              <a:gd name="connsiteX9" fmla="*/ 910704 w 1821408"/>
              <a:gd name="connsiteY9" fmla="*/ 0 h 182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1408" h="1821408">
                <a:moveTo>
                  <a:pt x="910704" y="453504"/>
                </a:moveTo>
                <a:cubicBezTo>
                  <a:pt x="658199" y="453504"/>
                  <a:pt x="453504" y="658199"/>
                  <a:pt x="453504" y="910704"/>
                </a:cubicBezTo>
                <a:cubicBezTo>
                  <a:pt x="453504" y="1163209"/>
                  <a:pt x="658199" y="1367904"/>
                  <a:pt x="910704" y="1367904"/>
                </a:cubicBezTo>
                <a:cubicBezTo>
                  <a:pt x="1163209" y="1367904"/>
                  <a:pt x="1367904" y="1163209"/>
                  <a:pt x="1367904" y="910704"/>
                </a:cubicBezTo>
                <a:cubicBezTo>
                  <a:pt x="1367904" y="658199"/>
                  <a:pt x="1163209" y="453504"/>
                  <a:pt x="910704" y="453504"/>
                </a:cubicBezTo>
                <a:close/>
                <a:moveTo>
                  <a:pt x="910704" y="0"/>
                </a:moveTo>
                <a:cubicBezTo>
                  <a:pt x="1413672" y="0"/>
                  <a:pt x="1821408" y="407736"/>
                  <a:pt x="1821408" y="910704"/>
                </a:cubicBezTo>
                <a:cubicBezTo>
                  <a:pt x="1821408" y="1413672"/>
                  <a:pt x="1413672" y="1821408"/>
                  <a:pt x="910704" y="1821408"/>
                </a:cubicBezTo>
                <a:cubicBezTo>
                  <a:pt x="407736" y="1821408"/>
                  <a:pt x="0" y="1413672"/>
                  <a:pt x="0" y="910704"/>
                </a:cubicBezTo>
                <a:cubicBezTo>
                  <a:pt x="0" y="407736"/>
                  <a:pt x="407736" y="0"/>
                  <a:pt x="910704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6" name="Forma libre 25">
            <a:extLst>
              <a:ext uri="{FF2B5EF4-FFF2-40B4-BE49-F238E27FC236}">
                <a16:creationId xmlns:a16="http://schemas.microsoft.com/office/drawing/2014/main" id="{9E6E134D-3C0F-E424-54E1-E3A99D3B92B8}"/>
              </a:ext>
            </a:extLst>
          </p:cNvPr>
          <p:cNvSpPr/>
          <p:nvPr/>
        </p:nvSpPr>
        <p:spPr>
          <a:xfrm>
            <a:off x="13715876" y="3161343"/>
            <a:ext cx="773016" cy="773016"/>
          </a:xfrm>
          <a:custGeom>
            <a:avLst/>
            <a:gdLst>
              <a:gd name="connsiteX0" fmla="*/ 454287 w 914400"/>
              <a:gd name="connsiteY0" fmla="*/ 140216 h 914400"/>
              <a:gd name="connsiteX1" fmla="*/ 137303 w 914400"/>
              <a:gd name="connsiteY1" fmla="*/ 457200 h 914400"/>
              <a:gd name="connsiteX2" fmla="*/ 454287 w 914400"/>
              <a:gd name="connsiteY2" fmla="*/ 774184 h 914400"/>
              <a:gd name="connsiteX3" fmla="*/ 771271 w 914400"/>
              <a:gd name="connsiteY3" fmla="*/ 457200 h 914400"/>
              <a:gd name="connsiteX4" fmla="*/ 454287 w 914400"/>
              <a:gd name="connsiteY4" fmla="*/ 140216 h 914400"/>
              <a:gd name="connsiteX5" fmla="*/ 457200 w 914400"/>
              <a:gd name="connsiteY5" fmla="*/ 0 h 914400"/>
              <a:gd name="connsiteX6" fmla="*/ 914400 w 914400"/>
              <a:gd name="connsiteY6" fmla="*/ 457200 h 914400"/>
              <a:gd name="connsiteX7" fmla="*/ 457200 w 914400"/>
              <a:gd name="connsiteY7" fmla="*/ 914400 h 914400"/>
              <a:gd name="connsiteX8" fmla="*/ 0 w 914400"/>
              <a:gd name="connsiteY8" fmla="*/ 457200 h 914400"/>
              <a:gd name="connsiteX9" fmla="*/ 457200 w 914400"/>
              <a:gd name="connsiteY9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" h="914400">
                <a:moveTo>
                  <a:pt x="454287" y="140216"/>
                </a:moveTo>
                <a:cubicBezTo>
                  <a:pt x="279222" y="140216"/>
                  <a:pt x="137303" y="282135"/>
                  <a:pt x="137303" y="457200"/>
                </a:cubicBezTo>
                <a:cubicBezTo>
                  <a:pt x="137303" y="632265"/>
                  <a:pt x="279222" y="774184"/>
                  <a:pt x="454287" y="774184"/>
                </a:cubicBezTo>
                <a:cubicBezTo>
                  <a:pt x="629352" y="774184"/>
                  <a:pt x="771271" y="632265"/>
                  <a:pt x="771271" y="457200"/>
                </a:cubicBezTo>
                <a:cubicBezTo>
                  <a:pt x="771271" y="282135"/>
                  <a:pt x="629352" y="140216"/>
                  <a:pt x="454287" y="140216"/>
                </a:cubicBezTo>
                <a:close/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7967BF75-EA56-3C5D-B4E6-8A424C4CBE0E}"/>
              </a:ext>
            </a:extLst>
          </p:cNvPr>
          <p:cNvSpPr/>
          <p:nvPr/>
        </p:nvSpPr>
        <p:spPr>
          <a:xfrm>
            <a:off x="12903595" y="2335426"/>
            <a:ext cx="2434282" cy="2434282"/>
          </a:xfrm>
          <a:custGeom>
            <a:avLst/>
            <a:gdLst>
              <a:gd name="connsiteX0" fmla="*/ 1217140 w 2434282"/>
              <a:gd name="connsiteY0" fmla="*/ 547392 h 2434282"/>
              <a:gd name="connsiteX1" fmla="*/ 547392 w 2434282"/>
              <a:gd name="connsiteY1" fmla="*/ 1217140 h 2434282"/>
              <a:gd name="connsiteX2" fmla="*/ 1217140 w 2434282"/>
              <a:gd name="connsiteY2" fmla="*/ 1886888 h 2434282"/>
              <a:gd name="connsiteX3" fmla="*/ 1886888 w 2434282"/>
              <a:gd name="connsiteY3" fmla="*/ 1217140 h 2434282"/>
              <a:gd name="connsiteX4" fmla="*/ 1217140 w 2434282"/>
              <a:gd name="connsiteY4" fmla="*/ 547392 h 2434282"/>
              <a:gd name="connsiteX5" fmla="*/ 1217141 w 2434282"/>
              <a:gd name="connsiteY5" fmla="*/ 0 h 2434282"/>
              <a:gd name="connsiteX6" fmla="*/ 2434282 w 2434282"/>
              <a:gd name="connsiteY6" fmla="*/ 1217141 h 2434282"/>
              <a:gd name="connsiteX7" fmla="*/ 1217141 w 2434282"/>
              <a:gd name="connsiteY7" fmla="*/ 2434282 h 2434282"/>
              <a:gd name="connsiteX8" fmla="*/ 0 w 2434282"/>
              <a:gd name="connsiteY8" fmla="*/ 1217141 h 2434282"/>
              <a:gd name="connsiteX9" fmla="*/ 1217141 w 2434282"/>
              <a:gd name="connsiteY9" fmla="*/ 0 h 243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4282" h="2434282">
                <a:moveTo>
                  <a:pt x="1217140" y="547392"/>
                </a:moveTo>
                <a:cubicBezTo>
                  <a:pt x="847248" y="547392"/>
                  <a:pt x="547392" y="847248"/>
                  <a:pt x="547392" y="1217140"/>
                </a:cubicBezTo>
                <a:cubicBezTo>
                  <a:pt x="547392" y="1587032"/>
                  <a:pt x="847248" y="1886888"/>
                  <a:pt x="1217140" y="1886888"/>
                </a:cubicBezTo>
                <a:cubicBezTo>
                  <a:pt x="1587032" y="1886888"/>
                  <a:pt x="1886888" y="1587032"/>
                  <a:pt x="1886888" y="1217140"/>
                </a:cubicBezTo>
                <a:cubicBezTo>
                  <a:pt x="1886888" y="847248"/>
                  <a:pt x="1587032" y="547392"/>
                  <a:pt x="1217140" y="547392"/>
                </a:cubicBezTo>
                <a:close/>
                <a:moveTo>
                  <a:pt x="1217141" y="0"/>
                </a:moveTo>
                <a:cubicBezTo>
                  <a:pt x="1889349" y="0"/>
                  <a:pt x="2434282" y="544933"/>
                  <a:pt x="2434282" y="1217141"/>
                </a:cubicBezTo>
                <a:cubicBezTo>
                  <a:pt x="2434282" y="1889349"/>
                  <a:pt x="1889349" y="2434282"/>
                  <a:pt x="1217141" y="2434282"/>
                </a:cubicBezTo>
                <a:cubicBezTo>
                  <a:pt x="544933" y="2434282"/>
                  <a:pt x="0" y="1889349"/>
                  <a:pt x="0" y="1217141"/>
                </a:cubicBezTo>
                <a:cubicBezTo>
                  <a:pt x="0" y="544933"/>
                  <a:pt x="544933" y="0"/>
                  <a:pt x="1217141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L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71173BC-039F-DF62-3FE4-7CD94F9287DB}"/>
              </a:ext>
            </a:extLst>
          </p:cNvPr>
          <p:cNvSpPr/>
          <p:nvPr/>
        </p:nvSpPr>
        <p:spPr>
          <a:xfrm>
            <a:off x="13433603" y="2878433"/>
            <a:ext cx="1363538" cy="13635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E95D6B-F3C7-0C32-41CF-064A0F515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22927" y="-22012"/>
            <a:ext cx="13314927" cy="69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21</Words>
  <Application>Microsoft Macintosh PowerPoint</Application>
  <PresentationFormat>Panorámica</PresentationFormat>
  <Paragraphs>11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DIN Alternate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lwolffspz@gmail.com</dc:creator>
  <cp:lastModifiedBy>lwolffspz@gmail.com</cp:lastModifiedBy>
  <cp:revision>6</cp:revision>
  <dcterms:created xsi:type="dcterms:W3CDTF">2024-11-16T09:41:25Z</dcterms:created>
  <dcterms:modified xsi:type="dcterms:W3CDTF">2024-11-16T17:47:10Z</dcterms:modified>
</cp:coreProperties>
</file>